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C7C99B-48C0-48C5-B6D5-0BCDF8E4B0B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53106C5-5D0B-41D0-B63E-8E90E7C8DB99}">
      <dgm:prSet/>
      <dgm:spPr/>
      <dgm:t>
        <a:bodyPr/>
        <a:lstStyle/>
        <a:p>
          <a:pPr rtl="0"/>
          <a:r>
            <a:rPr lang="ru-RU" dirty="0" smtClean="0"/>
            <a:t>Скорость ветра на Сатурне может достигать местами 1800 км/ч, что значительно быстрее, чем, к примеру, на Юпитере.</a:t>
          </a:r>
          <a:endParaRPr lang="ru-RU" dirty="0"/>
        </a:p>
      </dgm:t>
    </dgm:pt>
    <dgm:pt modelId="{8692467B-822E-4175-B349-56D5713A7EEC}" type="parTrans" cxnId="{272560F7-8AD1-476E-8CE5-4F2C98298E15}">
      <dgm:prSet/>
      <dgm:spPr/>
      <dgm:t>
        <a:bodyPr/>
        <a:lstStyle/>
        <a:p>
          <a:endParaRPr lang="ru-RU"/>
        </a:p>
      </dgm:t>
    </dgm:pt>
    <dgm:pt modelId="{24E1FEA5-CDC2-4703-A16C-AE7E47D82D81}" type="sibTrans" cxnId="{272560F7-8AD1-476E-8CE5-4F2C98298E15}">
      <dgm:prSet/>
      <dgm:spPr/>
      <dgm:t>
        <a:bodyPr/>
        <a:lstStyle/>
        <a:p>
          <a:endParaRPr lang="ru-RU"/>
        </a:p>
      </dgm:t>
    </dgm:pt>
    <dgm:pt modelId="{F13594F3-CC69-4161-B1BF-1514F27985EB}">
      <dgm:prSet/>
      <dgm:spPr/>
      <dgm:t>
        <a:bodyPr/>
        <a:lstStyle/>
        <a:p>
          <a:pPr rtl="0"/>
          <a:r>
            <a:rPr lang="ru-RU" dirty="0" smtClean="0"/>
            <a:t>Сатурна имеется планетарное магнитное поле, занимающее промежуточное звено по мощности между магнитным полем Земли и более мощным полем Юпитера.</a:t>
          </a:r>
          <a:endParaRPr lang="ru-RU" dirty="0"/>
        </a:p>
      </dgm:t>
    </dgm:pt>
    <dgm:pt modelId="{DFB72766-A355-4CE9-8428-193396E98BF0}" type="parTrans" cxnId="{28CBF031-0790-4D42-A74D-78FF978F0C6F}">
      <dgm:prSet/>
      <dgm:spPr/>
      <dgm:t>
        <a:bodyPr/>
        <a:lstStyle/>
        <a:p>
          <a:endParaRPr lang="ru-RU"/>
        </a:p>
      </dgm:t>
    </dgm:pt>
    <dgm:pt modelId="{CA73909E-0B7C-4D89-AEC8-09B4C613095D}" type="sibTrans" cxnId="{28CBF031-0790-4D42-A74D-78FF978F0C6F}">
      <dgm:prSet/>
      <dgm:spPr/>
      <dgm:t>
        <a:bodyPr/>
        <a:lstStyle/>
        <a:p>
          <a:endParaRPr lang="ru-RU"/>
        </a:p>
      </dgm:t>
    </dgm:pt>
    <dgm:pt modelId="{5F9FC7AE-052E-454F-8B6E-0A21BC86E490}" type="pres">
      <dgm:prSet presAssocID="{95C7C99B-48C0-48C5-B6D5-0BCDF8E4B0B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B32325-97B0-4740-A872-A2A63645ECAD}" type="pres">
      <dgm:prSet presAssocID="{753106C5-5D0B-41D0-B63E-8E90E7C8DB9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B88D1E-D996-4304-8AD6-60E8F164CF41}" type="pres">
      <dgm:prSet presAssocID="{24E1FEA5-CDC2-4703-A16C-AE7E47D82D81}" presName="spacer" presStyleCnt="0"/>
      <dgm:spPr/>
    </dgm:pt>
    <dgm:pt modelId="{416D4FFF-A67B-4135-8F89-DD0E9E9CD9CF}" type="pres">
      <dgm:prSet presAssocID="{F13594F3-CC69-4161-B1BF-1514F27985E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81802B-5381-4CB3-8BA2-77CD9E99E4EE}" type="presOf" srcId="{95C7C99B-48C0-48C5-B6D5-0BCDF8E4B0BA}" destId="{5F9FC7AE-052E-454F-8B6E-0A21BC86E490}" srcOrd="0" destOrd="0" presId="urn:microsoft.com/office/officeart/2005/8/layout/vList2"/>
    <dgm:cxn modelId="{41053CA7-60CB-4164-AD19-B966DD34C8F0}" type="presOf" srcId="{753106C5-5D0B-41D0-B63E-8E90E7C8DB99}" destId="{38B32325-97B0-4740-A872-A2A63645ECAD}" srcOrd="0" destOrd="0" presId="urn:microsoft.com/office/officeart/2005/8/layout/vList2"/>
    <dgm:cxn modelId="{81336993-BEDB-4DAB-A052-BD8F46298B2A}" type="presOf" srcId="{F13594F3-CC69-4161-B1BF-1514F27985EB}" destId="{416D4FFF-A67B-4135-8F89-DD0E9E9CD9CF}" srcOrd="0" destOrd="0" presId="urn:microsoft.com/office/officeart/2005/8/layout/vList2"/>
    <dgm:cxn modelId="{272560F7-8AD1-476E-8CE5-4F2C98298E15}" srcId="{95C7C99B-48C0-48C5-B6D5-0BCDF8E4B0BA}" destId="{753106C5-5D0B-41D0-B63E-8E90E7C8DB99}" srcOrd="0" destOrd="0" parTransId="{8692467B-822E-4175-B349-56D5713A7EEC}" sibTransId="{24E1FEA5-CDC2-4703-A16C-AE7E47D82D81}"/>
    <dgm:cxn modelId="{28CBF031-0790-4D42-A74D-78FF978F0C6F}" srcId="{95C7C99B-48C0-48C5-B6D5-0BCDF8E4B0BA}" destId="{F13594F3-CC69-4161-B1BF-1514F27985EB}" srcOrd="1" destOrd="0" parTransId="{DFB72766-A355-4CE9-8428-193396E98BF0}" sibTransId="{CA73909E-0B7C-4D89-AEC8-09B4C613095D}"/>
    <dgm:cxn modelId="{F3A8A7EB-BA89-430D-B317-0A24743F2F4F}" type="presParOf" srcId="{5F9FC7AE-052E-454F-8B6E-0A21BC86E490}" destId="{38B32325-97B0-4740-A872-A2A63645ECAD}" srcOrd="0" destOrd="0" presId="urn:microsoft.com/office/officeart/2005/8/layout/vList2"/>
    <dgm:cxn modelId="{F532C2FB-05BE-4DBD-BF39-7E4C4F93047D}" type="presParOf" srcId="{5F9FC7AE-052E-454F-8B6E-0A21BC86E490}" destId="{D0B88D1E-D996-4304-8AD6-60E8F164CF41}" srcOrd="1" destOrd="0" presId="urn:microsoft.com/office/officeart/2005/8/layout/vList2"/>
    <dgm:cxn modelId="{ED65DBB6-EF47-4C21-BE41-BCC96B26464B}" type="presParOf" srcId="{5F9FC7AE-052E-454F-8B6E-0A21BC86E490}" destId="{416D4FFF-A67B-4135-8F89-DD0E9E9CD9CF}" srcOrd="2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2A6BBF-3C15-4C90-8D11-FA19894129FD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0C28225-F798-4BAE-B846-F8DF642A5F68}">
      <dgm:prSet/>
      <dgm:spPr/>
      <dgm:t>
        <a:bodyPr/>
        <a:lstStyle/>
        <a:p>
          <a:pPr rtl="0"/>
          <a: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Экваториальный радиус планеты равен 60300 км;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BD631D1-2931-42A7-AB4E-A576C62E8A14}" type="parTrans" cxnId="{9F88046F-7088-49CB-9379-55FFDFEB806C}">
      <dgm:prSet/>
      <dgm:spPr/>
      <dgm:t>
        <a:bodyPr/>
        <a:lstStyle/>
        <a:p>
          <a:endParaRPr lang="ru-RU"/>
        </a:p>
      </dgm:t>
    </dgm:pt>
    <dgm:pt modelId="{A82BC885-A4E2-44EE-8C90-1D7A7BA424F8}" type="sibTrans" cxnId="{9F88046F-7088-49CB-9379-55FFDFEB806C}">
      <dgm:prSet/>
      <dgm:spPr/>
      <dgm:t>
        <a:bodyPr/>
        <a:lstStyle/>
        <a:p>
          <a:endParaRPr lang="ru-RU"/>
        </a:p>
      </dgm:t>
    </dgm:pt>
    <dgm:pt modelId="{F404CF51-6D58-41B8-8F92-9D85380104E4}">
      <dgm:prSet/>
      <dgm:spPr/>
      <dgm:t>
        <a:bodyPr/>
        <a:lstStyle/>
        <a:p>
          <a:pPr rtl="0"/>
          <a: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Полярный радиус — 54000 км; 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950911F-A335-41EE-A05C-D6CB703549E4}" type="parTrans" cxnId="{1C94564A-AE5C-4CB6-8FBC-631248C05AAA}">
      <dgm:prSet/>
      <dgm:spPr/>
      <dgm:t>
        <a:bodyPr/>
        <a:lstStyle/>
        <a:p>
          <a:endParaRPr lang="ru-RU"/>
        </a:p>
      </dgm:t>
    </dgm:pt>
    <dgm:pt modelId="{3C7EFBBA-699C-454A-9541-F35112EDDC8A}" type="sibTrans" cxnId="{1C94564A-AE5C-4CB6-8FBC-631248C05AAA}">
      <dgm:prSet/>
      <dgm:spPr/>
      <dgm:t>
        <a:bodyPr/>
        <a:lstStyle/>
        <a:p>
          <a:endParaRPr lang="ru-RU"/>
        </a:p>
      </dgm:t>
    </dgm:pt>
    <dgm:pt modelId="{C8A7E70B-A1E6-4C67-BE75-BD0FE5B17FC7}">
      <dgm:prSet/>
      <dgm:spPr/>
      <dgm:t>
        <a:bodyPr/>
        <a:lstStyle/>
        <a:p>
          <a:pPr rtl="0"/>
          <a: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Масса планеты в 95 раз превышает массу Земли;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F06D9C0B-573E-4906-B651-2E16A95B39D6}" type="parTrans" cxnId="{77B37AFC-B981-476C-AE1A-E16CD963815D}">
      <dgm:prSet/>
      <dgm:spPr/>
      <dgm:t>
        <a:bodyPr/>
        <a:lstStyle/>
        <a:p>
          <a:endParaRPr lang="ru-RU"/>
        </a:p>
      </dgm:t>
    </dgm:pt>
    <dgm:pt modelId="{D509EBF2-D82C-4E63-A6D2-F95A8E8429FC}" type="sibTrans" cxnId="{77B37AFC-B981-476C-AE1A-E16CD963815D}">
      <dgm:prSet/>
      <dgm:spPr/>
      <dgm:t>
        <a:bodyPr/>
        <a:lstStyle/>
        <a:p>
          <a:endParaRPr lang="ru-RU"/>
        </a:p>
      </dgm:t>
    </dgm:pt>
    <dgm:pt modelId="{0C2CD77C-04FE-4D5F-836D-5FADDB5AB214}">
      <dgm:prSet/>
      <dgm:spPr/>
      <dgm:t>
        <a:bodyPr/>
        <a:lstStyle/>
        <a:p>
          <a:pPr rtl="0"/>
          <a: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Один оборот вокруг оси Сатурн совершает за 10 часов и 39 минут.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4AC4564-649E-40E3-8EAC-CD8326EA8E89}" type="parTrans" cxnId="{AA6B96C2-7A03-4CD7-85C8-4D1A95202066}">
      <dgm:prSet/>
      <dgm:spPr/>
      <dgm:t>
        <a:bodyPr/>
        <a:lstStyle/>
        <a:p>
          <a:endParaRPr lang="ru-RU"/>
        </a:p>
      </dgm:t>
    </dgm:pt>
    <dgm:pt modelId="{6B457F28-DA24-4737-8310-35F76A6B28CB}" type="sibTrans" cxnId="{AA6B96C2-7A03-4CD7-85C8-4D1A95202066}">
      <dgm:prSet/>
      <dgm:spPr/>
      <dgm:t>
        <a:bodyPr/>
        <a:lstStyle/>
        <a:p>
          <a:endParaRPr lang="ru-RU"/>
        </a:p>
      </dgm:t>
    </dgm:pt>
    <dgm:pt modelId="{91DFCD48-6E83-4ACC-9F19-9BA7BCB9FC3E}" type="pres">
      <dgm:prSet presAssocID="{852A6BBF-3C15-4C90-8D11-FA19894129F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9F38A7-BDCA-48D3-8CEE-9C2866E4BB44}" type="pres">
      <dgm:prSet presAssocID="{B0C28225-F798-4BAE-B846-F8DF642A5F68}" presName="comp" presStyleCnt="0"/>
      <dgm:spPr/>
    </dgm:pt>
    <dgm:pt modelId="{F2CEAACF-E714-4E0A-8745-AC5C7CA887CE}" type="pres">
      <dgm:prSet presAssocID="{B0C28225-F798-4BAE-B846-F8DF642A5F68}" presName="box" presStyleLbl="node1" presStyleIdx="0" presStyleCnt="4"/>
      <dgm:spPr/>
      <dgm:t>
        <a:bodyPr/>
        <a:lstStyle/>
        <a:p>
          <a:endParaRPr lang="ru-RU"/>
        </a:p>
      </dgm:t>
    </dgm:pt>
    <dgm:pt modelId="{716EE90C-4713-44A0-9D0A-AAB050D2D607}" type="pres">
      <dgm:prSet presAssocID="{B0C28225-F798-4BAE-B846-F8DF642A5F68}" presName="img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59C534D-136E-4592-86DF-FFCC7FF23005}" type="pres">
      <dgm:prSet presAssocID="{B0C28225-F798-4BAE-B846-F8DF642A5F68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1F5C50-73E3-4888-84D3-565AE0503190}" type="pres">
      <dgm:prSet presAssocID="{A82BC885-A4E2-44EE-8C90-1D7A7BA424F8}" presName="spacer" presStyleCnt="0"/>
      <dgm:spPr/>
    </dgm:pt>
    <dgm:pt modelId="{333CAB5C-3F25-4647-918C-1FEB8888CDD4}" type="pres">
      <dgm:prSet presAssocID="{F404CF51-6D58-41B8-8F92-9D85380104E4}" presName="comp" presStyleCnt="0"/>
      <dgm:spPr/>
    </dgm:pt>
    <dgm:pt modelId="{172BB46A-37ED-4C32-A83F-025675B71116}" type="pres">
      <dgm:prSet presAssocID="{F404CF51-6D58-41B8-8F92-9D85380104E4}" presName="box" presStyleLbl="node1" presStyleIdx="1" presStyleCnt="4"/>
      <dgm:spPr/>
      <dgm:t>
        <a:bodyPr/>
        <a:lstStyle/>
        <a:p>
          <a:endParaRPr lang="ru-RU"/>
        </a:p>
      </dgm:t>
    </dgm:pt>
    <dgm:pt modelId="{A7854CE0-676D-4F99-907F-6E7DA5F2F6F3}" type="pres">
      <dgm:prSet presAssocID="{F404CF51-6D58-41B8-8F92-9D85380104E4}" presName="img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072DCCFF-5CF4-4C98-AF3F-9BD1AF1CF2A5}" type="pres">
      <dgm:prSet presAssocID="{F404CF51-6D58-41B8-8F92-9D85380104E4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23DA4C-4013-4E9D-8990-592DB823497D}" type="pres">
      <dgm:prSet presAssocID="{3C7EFBBA-699C-454A-9541-F35112EDDC8A}" presName="spacer" presStyleCnt="0"/>
      <dgm:spPr/>
    </dgm:pt>
    <dgm:pt modelId="{2569A0E9-24DF-4920-B01B-E5BFB5732D83}" type="pres">
      <dgm:prSet presAssocID="{C8A7E70B-A1E6-4C67-BE75-BD0FE5B17FC7}" presName="comp" presStyleCnt="0"/>
      <dgm:spPr/>
    </dgm:pt>
    <dgm:pt modelId="{29ADE83A-7347-4842-82E2-F7666FC97B71}" type="pres">
      <dgm:prSet presAssocID="{C8A7E70B-A1E6-4C67-BE75-BD0FE5B17FC7}" presName="box" presStyleLbl="node1" presStyleIdx="2" presStyleCnt="4"/>
      <dgm:spPr/>
      <dgm:t>
        <a:bodyPr/>
        <a:lstStyle/>
        <a:p>
          <a:endParaRPr lang="ru-RU"/>
        </a:p>
      </dgm:t>
    </dgm:pt>
    <dgm:pt modelId="{D4339F5B-4CDB-483D-8D0D-B7267D6CAB29}" type="pres">
      <dgm:prSet presAssocID="{C8A7E70B-A1E6-4C67-BE75-BD0FE5B17FC7}" presName="img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AAE3FFC2-F51A-42E7-B3AF-EF3BA904466C}" type="pres">
      <dgm:prSet presAssocID="{C8A7E70B-A1E6-4C67-BE75-BD0FE5B17FC7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78F0C3-D056-4C03-AB75-01E36CA08D18}" type="pres">
      <dgm:prSet presAssocID="{D509EBF2-D82C-4E63-A6D2-F95A8E8429FC}" presName="spacer" presStyleCnt="0"/>
      <dgm:spPr/>
    </dgm:pt>
    <dgm:pt modelId="{2758CFBC-B83B-496D-B15B-0D67DAA87645}" type="pres">
      <dgm:prSet presAssocID="{0C2CD77C-04FE-4D5F-836D-5FADDB5AB214}" presName="comp" presStyleCnt="0"/>
      <dgm:spPr/>
    </dgm:pt>
    <dgm:pt modelId="{08028585-A4A1-4AC6-91C0-05CD5A830BFC}" type="pres">
      <dgm:prSet presAssocID="{0C2CD77C-04FE-4D5F-836D-5FADDB5AB214}" presName="box" presStyleLbl="node1" presStyleIdx="3" presStyleCnt="4"/>
      <dgm:spPr/>
      <dgm:t>
        <a:bodyPr/>
        <a:lstStyle/>
        <a:p>
          <a:endParaRPr lang="ru-RU"/>
        </a:p>
      </dgm:t>
    </dgm:pt>
    <dgm:pt modelId="{B2579292-4FBC-4DBF-9BA8-B16311666B57}" type="pres">
      <dgm:prSet presAssocID="{0C2CD77C-04FE-4D5F-836D-5FADDB5AB214}" presName="img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92089BCC-4C6C-4A2D-A198-1A547160E286}" type="pres">
      <dgm:prSet presAssocID="{0C2CD77C-04FE-4D5F-836D-5FADDB5AB214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4B74BD-C575-4519-8D32-7DBA4DBD088E}" type="presOf" srcId="{B0C28225-F798-4BAE-B846-F8DF642A5F68}" destId="{F2CEAACF-E714-4E0A-8745-AC5C7CA887CE}" srcOrd="0" destOrd="0" presId="urn:microsoft.com/office/officeart/2005/8/layout/vList4"/>
    <dgm:cxn modelId="{BBB3268E-5CC9-4C2D-B79E-AA30F2F4CB3E}" type="presOf" srcId="{852A6BBF-3C15-4C90-8D11-FA19894129FD}" destId="{91DFCD48-6E83-4ACC-9F19-9BA7BCB9FC3E}" srcOrd="0" destOrd="0" presId="urn:microsoft.com/office/officeart/2005/8/layout/vList4"/>
    <dgm:cxn modelId="{CB98FA64-EA05-43DF-AB56-8DBEFAF285B9}" type="presOf" srcId="{F404CF51-6D58-41B8-8F92-9D85380104E4}" destId="{172BB46A-37ED-4C32-A83F-025675B71116}" srcOrd="0" destOrd="0" presId="urn:microsoft.com/office/officeart/2005/8/layout/vList4"/>
    <dgm:cxn modelId="{B5EB181E-8560-4AD6-B0B5-B363645B4D52}" type="presOf" srcId="{C8A7E70B-A1E6-4C67-BE75-BD0FE5B17FC7}" destId="{AAE3FFC2-F51A-42E7-B3AF-EF3BA904466C}" srcOrd="1" destOrd="0" presId="urn:microsoft.com/office/officeart/2005/8/layout/vList4"/>
    <dgm:cxn modelId="{7BBD3F2C-13A6-469D-9937-E9B4E8B15CB4}" type="presOf" srcId="{0C2CD77C-04FE-4D5F-836D-5FADDB5AB214}" destId="{08028585-A4A1-4AC6-91C0-05CD5A830BFC}" srcOrd="0" destOrd="0" presId="urn:microsoft.com/office/officeart/2005/8/layout/vList4"/>
    <dgm:cxn modelId="{9F88046F-7088-49CB-9379-55FFDFEB806C}" srcId="{852A6BBF-3C15-4C90-8D11-FA19894129FD}" destId="{B0C28225-F798-4BAE-B846-F8DF642A5F68}" srcOrd="0" destOrd="0" parTransId="{CBD631D1-2931-42A7-AB4E-A576C62E8A14}" sibTransId="{A82BC885-A4E2-44EE-8C90-1D7A7BA424F8}"/>
    <dgm:cxn modelId="{615AB314-A2BD-4DD8-BA70-4A05F07CB864}" type="presOf" srcId="{F404CF51-6D58-41B8-8F92-9D85380104E4}" destId="{072DCCFF-5CF4-4C98-AF3F-9BD1AF1CF2A5}" srcOrd="1" destOrd="0" presId="urn:microsoft.com/office/officeart/2005/8/layout/vList4"/>
    <dgm:cxn modelId="{AA6B96C2-7A03-4CD7-85C8-4D1A95202066}" srcId="{852A6BBF-3C15-4C90-8D11-FA19894129FD}" destId="{0C2CD77C-04FE-4D5F-836D-5FADDB5AB214}" srcOrd="3" destOrd="0" parTransId="{84AC4564-649E-40E3-8EAC-CD8326EA8E89}" sibTransId="{6B457F28-DA24-4737-8310-35F76A6B28CB}"/>
    <dgm:cxn modelId="{1C94564A-AE5C-4CB6-8FBC-631248C05AAA}" srcId="{852A6BBF-3C15-4C90-8D11-FA19894129FD}" destId="{F404CF51-6D58-41B8-8F92-9D85380104E4}" srcOrd="1" destOrd="0" parTransId="{9950911F-A335-41EE-A05C-D6CB703549E4}" sibTransId="{3C7EFBBA-699C-454A-9541-F35112EDDC8A}"/>
    <dgm:cxn modelId="{7D67FBBD-EC4B-4D85-AE0C-675CCD9ED9B5}" type="presOf" srcId="{0C2CD77C-04FE-4D5F-836D-5FADDB5AB214}" destId="{92089BCC-4C6C-4A2D-A198-1A547160E286}" srcOrd="1" destOrd="0" presId="urn:microsoft.com/office/officeart/2005/8/layout/vList4"/>
    <dgm:cxn modelId="{449C48D8-39AD-4746-9587-C6ADC18A7D1E}" type="presOf" srcId="{B0C28225-F798-4BAE-B846-F8DF642A5F68}" destId="{F59C534D-136E-4592-86DF-FFCC7FF23005}" srcOrd="1" destOrd="0" presId="urn:microsoft.com/office/officeart/2005/8/layout/vList4"/>
    <dgm:cxn modelId="{77B37AFC-B981-476C-AE1A-E16CD963815D}" srcId="{852A6BBF-3C15-4C90-8D11-FA19894129FD}" destId="{C8A7E70B-A1E6-4C67-BE75-BD0FE5B17FC7}" srcOrd="2" destOrd="0" parTransId="{F06D9C0B-573E-4906-B651-2E16A95B39D6}" sibTransId="{D509EBF2-D82C-4E63-A6D2-F95A8E8429FC}"/>
    <dgm:cxn modelId="{523C35E8-F07C-4FB8-91D4-904A9F90C4F7}" type="presOf" srcId="{C8A7E70B-A1E6-4C67-BE75-BD0FE5B17FC7}" destId="{29ADE83A-7347-4842-82E2-F7666FC97B71}" srcOrd="0" destOrd="0" presId="urn:microsoft.com/office/officeart/2005/8/layout/vList4"/>
    <dgm:cxn modelId="{5EFB0F4D-729B-4622-A959-1D68B4268F6F}" type="presParOf" srcId="{91DFCD48-6E83-4ACC-9F19-9BA7BCB9FC3E}" destId="{269F38A7-BDCA-48D3-8CEE-9C2866E4BB44}" srcOrd="0" destOrd="0" presId="urn:microsoft.com/office/officeart/2005/8/layout/vList4"/>
    <dgm:cxn modelId="{70894D3B-C438-46DC-B742-9D0E747614A4}" type="presParOf" srcId="{269F38A7-BDCA-48D3-8CEE-9C2866E4BB44}" destId="{F2CEAACF-E714-4E0A-8745-AC5C7CA887CE}" srcOrd="0" destOrd="0" presId="urn:microsoft.com/office/officeart/2005/8/layout/vList4"/>
    <dgm:cxn modelId="{E76C49A8-2BB4-48BA-B284-23E6C5AB3E2D}" type="presParOf" srcId="{269F38A7-BDCA-48D3-8CEE-9C2866E4BB44}" destId="{716EE90C-4713-44A0-9D0A-AAB050D2D607}" srcOrd="1" destOrd="0" presId="urn:microsoft.com/office/officeart/2005/8/layout/vList4"/>
    <dgm:cxn modelId="{9A284E2B-FDF9-4AFC-9315-05B80AE92821}" type="presParOf" srcId="{269F38A7-BDCA-48D3-8CEE-9C2866E4BB44}" destId="{F59C534D-136E-4592-86DF-FFCC7FF23005}" srcOrd="2" destOrd="0" presId="urn:microsoft.com/office/officeart/2005/8/layout/vList4"/>
    <dgm:cxn modelId="{25D1A98A-8704-49BF-96A9-4550DCF3304A}" type="presParOf" srcId="{91DFCD48-6E83-4ACC-9F19-9BA7BCB9FC3E}" destId="{E71F5C50-73E3-4888-84D3-565AE0503190}" srcOrd="1" destOrd="0" presId="urn:microsoft.com/office/officeart/2005/8/layout/vList4"/>
    <dgm:cxn modelId="{6B71A376-B5D1-409F-9270-D8BA6CA0DE67}" type="presParOf" srcId="{91DFCD48-6E83-4ACC-9F19-9BA7BCB9FC3E}" destId="{333CAB5C-3F25-4647-918C-1FEB8888CDD4}" srcOrd="2" destOrd="0" presId="urn:microsoft.com/office/officeart/2005/8/layout/vList4"/>
    <dgm:cxn modelId="{EAF668D8-81FD-4A8F-8D1D-03ED5549B7B4}" type="presParOf" srcId="{333CAB5C-3F25-4647-918C-1FEB8888CDD4}" destId="{172BB46A-37ED-4C32-A83F-025675B71116}" srcOrd="0" destOrd="0" presId="urn:microsoft.com/office/officeart/2005/8/layout/vList4"/>
    <dgm:cxn modelId="{51D0962C-9C14-46E3-90AF-CB4A75FECB9B}" type="presParOf" srcId="{333CAB5C-3F25-4647-918C-1FEB8888CDD4}" destId="{A7854CE0-676D-4F99-907F-6E7DA5F2F6F3}" srcOrd="1" destOrd="0" presId="urn:microsoft.com/office/officeart/2005/8/layout/vList4"/>
    <dgm:cxn modelId="{91C09BB0-DB54-4EA5-9669-D8340AF25109}" type="presParOf" srcId="{333CAB5C-3F25-4647-918C-1FEB8888CDD4}" destId="{072DCCFF-5CF4-4C98-AF3F-9BD1AF1CF2A5}" srcOrd="2" destOrd="0" presId="urn:microsoft.com/office/officeart/2005/8/layout/vList4"/>
    <dgm:cxn modelId="{5F3039F0-252F-490D-94AC-8A0FD68573BD}" type="presParOf" srcId="{91DFCD48-6E83-4ACC-9F19-9BA7BCB9FC3E}" destId="{2923DA4C-4013-4E9D-8990-592DB823497D}" srcOrd="3" destOrd="0" presId="urn:microsoft.com/office/officeart/2005/8/layout/vList4"/>
    <dgm:cxn modelId="{B4481691-4703-4154-91E7-B15BBF45FF4E}" type="presParOf" srcId="{91DFCD48-6E83-4ACC-9F19-9BA7BCB9FC3E}" destId="{2569A0E9-24DF-4920-B01B-E5BFB5732D83}" srcOrd="4" destOrd="0" presId="urn:microsoft.com/office/officeart/2005/8/layout/vList4"/>
    <dgm:cxn modelId="{05E04124-332F-489E-B408-77F47E88512B}" type="presParOf" srcId="{2569A0E9-24DF-4920-B01B-E5BFB5732D83}" destId="{29ADE83A-7347-4842-82E2-F7666FC97B71}" srcOrd="0" destOrd="0" presId="urn:microsoft.com/office/officeart/2005/8/layout/vList4"/>
    <dgm:cxn modelId="{586937B3-B1BE-42AC-B623-3B2CDC7B1E0D}" type="presParOf" srcId="{2569A0E9-24DF-4920-B01B-E5BFB5732D83}" destId="{D4339F5B-4CDB-483D-8D0D-B7267D6CAB29}" srcOrd="1" destOrd="0" presId="urn:microsoft.com/office/officeart/2005/8/layout/vList4"/>
    <dgm:cxn modelId="{7714DD51-12CD-4EB0-A7DD-06B5A0E4E005}" type="presParOf" srcId="{2569A0E9-24DF-4920-B01B-E5BFB5732D83}" destId="{AAE3FFC2-F51A-42E7-B3AF-EF3BA904466C}" srcOrd="2" destOrd="0" presId="urn:microsoft.com/office/officeart/2005/8/layout/vList4"/>
    <dgm:cxn modelId="{97DC82F0-D213-4E9E-B2E3-474C14D398DD}" type="presParOf" srcId="{91DFCD48-6E83-4ACC-9F19-9BA7BCB9FC3E}" destId="{5978F0C3-D056-4C03-AB75-01E36CA08D18}" srcOrd="5" destOrd="0" presId="urn:microsoft.com/office/officeart/2005/8/layout/vList4"/>
    <dgm:cxn modelId="{A4CC30C3-9654-4D3E-8DE9-7D7087432C4B}" type="presParOf" srcId="{91DFCD48-6E83-4ACC-9F19-9BA7BCB9FC3E}" destId="{2758CFBC-B83B-496D-B15B-0D67DAA87645}" srcOrd="6" destOrd="0" presId="urn:microsoft.com/office/officeart/2005/8/layout/vList4"/>
    <dgm:cxn modelId="{81ECEF7D-C985-49D8-A368-8774C01A076E}" type="presParOf" srcId="{2758CFBC-B83B-496D-B15B-0D67DAA87645}" destId="{08028585-A4A1-4AC6-91C0-05CD5A830BFC}" srcOrd="0" destOrd="0" presId="urn:microsoft.com/office/officeart/2005/8/layout/vList4"/>
    <dgm:cxn modelId="{35EA10EA-8E19-4EE1-BDD4-158286F9697D}" type="presParOf" srcId="{2758CFBC-B83B-496D-B15B-0D67DAA87645}" destId="{B2579292-4FBC-4DBF-9BA8-B16311666B57}" srcOrd="1" destOrd="0" presId="urn:microsoft.com/office/officeart/2005/8/layout/vList4"/>
    <dgm:cxn modelId="{D5AC731C-EEBB-4C3D-AC10-69DEB256FDED}" type="presParOf" srcId="{2758CFBC-B83B-496D-B15B-0D67DAA87645}" destId="{92089BCC-4C6C-4A2D-A198-1A547160E286}" srcOrd="2" destOrd="0" presId="urn:microsoft.com/office/officeart/2005/8/layout/vList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B7A0-E1DD-4E36-BC4F-BF68DC83C28C}" type="datetimeFigureOut">
              <a:rPr lang="ru-RU" smtClean="0"/>
              <a:pPr/>
              <a:t>02.02.2009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6796-2424-46AD-8053-02A17EB0DD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B7A0-E1DD-4E36-BC4F-BF68DC83C28C}" type="datetimeFigureOut">
              <a:rPr lang="ru-RU" smtClean="0"/>
              <a:pPr/>
              <a:t>02.02.2009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6796-2424-46AD-8053-02A17EB0DD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B7A0-E1DD-4E36-BC4F-BF68DC83C28C}" type="datetimeFigureOut">
              <a:rPr lang="ru-RU" smtClean="0"/>
              <a:pPr/>
              <a:t>02.02.2009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6796-2424-46AD-8053-02A17EB0DD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B7A0-E1DD-4E36-BC4F-BF68DC83C28C}" type="datetimeFigureOut">
              <a:rPr lang="ru-RU" smtClean="0"/>
              <a:pPr/>
              <a:t>02.02.2009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6796-2424-46AD-8053-02A17EB0DD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B7A0-E1DD-4E36-BC4F-BF68DC83C28C}" type="datetimeFigureOut">
              <a:rPr lang="ru-RU" smtClean="0"/>
              <a:pPr/>
              <a:t>02.02.2009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6796-2424-46AD-8053-02A17EB0DD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B7A0-E1DD-4E36-BC4F-BF68DC83C28C}" type="datetimeFigureOut">
              <a:rPr lang="ru-RU" smtClean="0"/>
              <a:pPr/>
              <a:t>02.02.2009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6796-2424-46AD-8053-02A17EB0DD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B7A0-E1DD-4E36-BC4F-BF68DC83C28C}" type="datetimeFigureOut">
              <a:rPr lang="ru-RU" smtClean="0"/>
              <a:pPr/>
              <a:t>02.02.2009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6796-2424-46AD-8053-02A17EB0DD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B7A0-E1DD-4E36-BC4F-BF68DC83C28C}" type="datetimeFigureOut">
              <a:rPr lang="ru-RU" smtClean="0"/>
              <a:pPr/>
              <a:t>02.02.2009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6796-2424-46AD-8053-02A17EB0DD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B7A0-E1DD-4E36-BC4F-BF68DC83C28C}" type="datetimeFigureOut">
              <a:rPr lang="ru-RU" smtClean="0"/>
              <a:pPr/>
              <a:t>02.02.2009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6796-2424-46AD-8053-02A17EB0DD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B7A0-E1DD-4E36-BC4F-BF68DC83C28C}" type="datetimeFigureOut">
              <a:rPr lang="ru-RU" smtClean="0"/>
              <a:pPr/>
              <a:t>02.02.2009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6796-2424-46AD-8053-02A17EB0DD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B7A0-E1DD-4E36-BC4F-BF68DC83C28C}" type="datetimeFigureOut">
              <a:rPr lang="ru-RU" smtClean="0"/>
              <a:pPr/>
              <a:t>02.02.2009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6796-2424-46AD-8053-02A17EB0DD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BB7A0-E1DD-4E36-BC4F-BF68DC83C28C}" type="datetimeFigureOut">
              <a:rPr lang="ru-RU" smtClean="0"/>
              <a:pPr/>
              <a:t>02.02.2009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E6796-2424-46AD-8053-02A17EB0DD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 advClick="0" advTm="10000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bg1">
                    <a:lumMod val="8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Планеты-гиганты</a:t>
            </a:r>
            <a:endParaRPr lang="ru-RU" sz="5400" dirty="0">
              <a:solidFill>
                <a:schemeClr val="bg1">
                  <a:lumMod val="85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857628"/>
            <a:ext cx="6400800" cy="1752600"/>
          </a:xfrm>
        </p:spPr>
        <p:txBody>
          <a:bodyPr>
            <a:prstTxWarp prst="textDoubleWave1">
              <a:avLst/>
            </a:prstTxWarp>
            <a:normAutofit/>
          </a:bodyPr>
          <a:lstStyle/>
          <a:p>
            <a:r>
              <a:rPr lang="ru-RU" sz="4400" dirty="0" smtClean="0"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Сатурн</a:t>
            </a:r>
            <a:endParaRPr lang="ru-RU" sz="4400" dirty="0">
              <a:solidFill>
                <a:schemeClr val="bg1">
                  <a:lumMod val="95000"/>
                </a:schemeClr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29158" y="5934670"/>
            <a:ext cx="4214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Выполнила ученица 11класса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МОУ «</a:t>
            </a:r>
            <a:r>
              <a:rPr lang="ru-RU" dirty="0" err="1" smtClean="0">
                <a:solidFill>
                  <a:schemeClr val="bg1"/>
                </a:solidFill>
              </a:rPr>
              <a:t>Пушнинская</a:t>
            </a:r>
            <a:r>
              <a:rPr lang="ru-RU" dirty="0" smtClean="0">
                <a:solidFill>
                  <a:schemeClr val="bg1"/>
                </a:solidFill>
              </a:rPr>
              <a:t> СОШ»</a:t>
            </a:r>
            <a:endParaRPr lang="ru-RU" dirty="0" smtClean="0">
              <a:solidFill>
                <a:schemeClr val="bg1"/>
              </a:solidFill>
            </a:endParaRP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Коновалова М.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 advClick="0" advTm="10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 anchor="ctr"/>
          <a:lstStyle/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Impact" pitchFamily="34" charset="0"/>
              </a:rPr>
              <a:t>В 1997</a:t>
            </a:r>
            <a:r>
              <a:rPr lang="ru-RU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Impact" pitchFamily="34" charset="0"/>
              </a:rPr>
              <a:t>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Impact" pitchFamily="34" charset="0"/>
              </a:rPr>
              <a:t>году к Сатурну был запущен аппарат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Impact" pitchFamily="34" charset="0"/>
              </a:rPr>
              <a:t>Кассини-Гюйгенс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Impact" pitchFamily="34" charset="0"/>
              </a:rPr>
              <a:t> и, после семи лет полёта, 1 июля 2004 года он достиг системы Сатурна и вышел на орбиту вокруг планеты.</a:t>
            </a:r>
            <a:endParaRPr lang="ru-RU" dirty="0">
              <a:solidFill>
                <a:schemeClr val="bg1">
                  <a:lumMod val="9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Impact" pitchFamily="34" charset="0"/>
            </a:endParaRPr>
          </a:p>
        </p:txBody>
      </p:sp>
    </p:spTree>
  </p:cSld>
  <p:clrMapOvr>
    <a:masterClrMapping/>
  </p:clrMapOvr>
  <p:transition spd="med" advClick="0" advTm="10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prstTxWarp prst="textStop">
              <a:avLst/>
            </a:prstTxWarp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Интересные факты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2">
                    <a:lumMod val="90000"/>
                  </a:schemeClr>
                </a:solidFill>
                <a:latin typeface="Impact" pitchFamily="34" charset="0"/>
              </a:rPr>
              <a:t>На Сатурне нет твёрдой поверхности.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Impact" pitchFamily="34" charset="0"/>
              </a:rPr>
              <a:t>Планета состоит, в основном, из водорода и гелия, 2-х самых лёгких элементов в мировом пространстве.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Impact" pitchFamily="34" charset="0"/>
              </a:rPr>
              <a:t>Облака на Сатурне образовывают шестиугольник.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Impact" pitchFamily="34" charset="0"/>
              </a:rPr>
              <a:t>Британские астрономы обнаружили в атмосфере Сатурна новый тип полярного сияния, которое образует кольцо вокруг одного из полюсов планеты. 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ransition spd="med" advClick="0" advTm="10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ru-RU" sz="6000" dirty="0" smtClean="0">
                <a:solidFill>
                  <a:schemeClr val="bg1"/>
                </a:solidFill>
                <a:effectLst>
                  <a:reflection blurRad="6350" stA="60000" endA="900" endPos="60000" dist="29997" dir="5400000" sy="-100000" algn="bl" rotWithShape="0"/>
                </a:effectLst>
                <a:latin typeface="Impact" pitchFamily="34" charset="0"/>
              </a:rPr>
              <a:t>Спасибо за внимание!</a:t>
            </a:r>
            <a:endParaRPr lang="ru-RU" sz="6000" dirty="0">
              <a:solidFill>
                <a:schemeClr val="bg1"/>
              </a:solidFill>
              <a:effectLst>
                <a:reflection blurRad="6350" stA="60000" endA="900" endPos="60000" dist="29997" dir="5400000" sy="-100000" algn="bl" rotWithShape="0"/>
              </a:effectLst>
              <a:latin typeface="Impact" pitchFamily="34" charset="0"/>
            </a:endParaRPr>
          </a:p>
        </p:txBody>
      </p:sp>
    </p:spTree>
  </p:cSld>
  <p:clrMapOvr>
    <a:masterClrMapping/>
  </p:clrMapOvr>
  <p:transition spd="med" advClick="0" advTm="10000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Franklin Gothic Heavy" pitchFamily="34" charset="0"/>
              </a:rPr>
              <a:t>Презентацию выполнила ученица 11 класса </a:t>
            </a:r>
          </a:p>
          <a:p>
            <a:pPr algn="ctr">
              <a:buNone/>
            </a:pP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Franklin Gothic Heavy" pitchFamily="34" charset="0"/>
              </a:rPr>
              <a:t>МОУ «</a:t>
            </a:r>
            <a:r>
              <a:rPr lang="ru-RU" sz="4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Franklin Gothic Heavy" pitchFamily="34" charset="0"/>
              </a:rPr>
              <a:t>Пушнинская</a:t>
            </a: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Franklin Gothic Heavy" pitchFamily="34" charset="0"/>
              </a:rPr>
              <a:t> СОШ» Коновалова Мария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Franklin Gothic Heavy" pitchFamily="34" charset="0"/>
            </a:endParaRPr>
          </a:p>
        </p:txBody>
      </p:sp>
    </p:spTree>
  </p:cSld>
  <p:clrMapOvr>
    <a:masterClrMapping/>
  </p:clrMapOvr>
  <p:transition spd="med" advClick="0" advTm="10000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4000" r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ru-RU" sz="3600" b="1" dirty="0" err="1" smtClean="0"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Сату́рн</a:t>
            </a:r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— шестая планета от Солнца и вторая по размерам планета в Солнечной системе после Юпитера. </a:t>
            </a:r>
          </a:p>
          <a:p>
            <a:pPr algn="ctr">
              <a:buNone/>
            </a:pPr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Сатурн, а также Юпитер, Уран и Нептун, классифицируются как газовые гиганты.</a:t>
            </a:r>
            <a:endParaRPr lang="ru-RU" sz="3600" dirty="0">
              <a:solidFill>
                <a:schemeClr val="bg1">
                  <a:lumMod val="95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 advClick="0" advTm="10000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4429156" cy="5840435"/>
          </a:xfrm>
        </p:spPr>
        <p:txBody>
          <a:bodyPr anchor="ctr"/>
          <a:lstStyle/>
          <a:p>
            <a:pPr algn="ctr">
              <a:buNone/>
            </a:pP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Сатурн назван в честь Римского бога Сатурна, аналога греческого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Кроноса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(Титана, отца Зевса)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и Вавилонского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Нинурты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Символ Сатурна — серп (Юникод: ♄).</a:t>
            </a:r>
            <a:endParaRPr lang="ru-RU" dirty="0">
              <a:solidFill>
                <a:schemeClr val="bg1">
                  <a:lumMod val="9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 advClick="0" advTm="10000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Состав планеты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Bookman Old Style" pitchFamily="18" charset="0"/>
              </a:rPr>
              <a:t>В основном Сатурн состоит из водорода, с примесями гелия и следами воды, метана, аммиака и "горных пород".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Bookman Old Style" pitchFamily="18" charset="0"/>
              </a:rPr>
              <a:t>Внутренняя область представляет собой небольшое ядро из горных пород и льда, покрытого тонким слоем металлического водорода и газообразным внешним слоем. </a:t>
            </a:r>
            <a:endParaRPr lang="ru-RU" b="1" dirty="0">
              <a:solidFill>
                <a:schemeClr val="accent5">
                  <a:lumMod val="40000"/>
                  <a:lumOff val="6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med" advClick="0" advTm="10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Внешняя атмосфера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 advClick="0" advTm="10000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Impact" pitchFamily="34" charset="0"/>
              </a:rPr>
              <a:t>Сатурн обладает заметной кольцевой системой, состоящей главным образом из частичек льда, меньшего количества горных пород и пыли.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Impact" pitchFamily="34" charset="0"/>
            </a:endParaRPr>
          </a:p>
        </p:txBody>
      </p:sp>
      <p:pic>
        <p:nvPicPr>
          <p:cNvPr id="4" name="Рисунок 3" descr="240px-Saturn_from_Cassini_Orbiter_%282004-10-06%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4429132"/>
            <a:ext cx="3048000" cy="15621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med" advClick="0" advTm="10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85818"/>
          </a:xfr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r>
              <a:rPr lang="ru-RU" sz="4800" i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Общие сведения</a:t>
            </a:r>
            <a:endParaRPr lang="ru-RU" sz="4800" i="1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 advClick="0" advTm="10000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>
                    <a:lumMod val="8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6350" stA="60000" endA="900" endPos="60000" dist="29997" dir="5400000" sy="-100000" algn="bl" rotWithShape="0"/>
                </a:effectLst>
              </a:rPr>
              <a:t>Исследование </a:t>
            </a:r>
            <a:r>
              <a:rPr lang="ru-RU" dirty="0">
                <a:solidFill>
                  <a:schemeClr val="bg1">
                    <a:lumMod val="8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6350" stA="60000" endA="900" endPos="60000" dist="29997" dir="5400000" sy="-100000" algn="bl" rotWithShape="0"/>
                </a:effectLst>
              </a:rPr>
              <a:t>С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6350" stA="60000" endA="900" endPos="60000" dist="29997" dir="5400000" sy="-100000" algn="bl" rotWithShape="0"/>
                </a:effectLst>
              </a:rPr>
              <a:t>атурна</a:t>
            </a:r>
            <a:endParaRPr lang="ru-RU" dirty="0">
              <a:solidFill>
                <a:schemeClr val="bg1">
                  <a:lumMod val="85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Впервые наблюдая Сатурн через телескоп в 1609—1610</a:t>
            </a:r>
            <a:r>
              <a:rPr lang="ru-RU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smtClean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годах, Галилео Галилей заметил, что Сатурн выглядит как три тела, почти касающихся друг друга, и высказал предположение, что это два крупных «компаньона» (спутника) Сатурна.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Два года спустя Галилей повторил наблюдения и, к своему изумлению, не обнаружил спутников.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 advTm="10000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Impact" pitchFamily="34" charset="0"/>
              </a:rPr>
              <a:t>В 1979</a:t>
            </a: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  <a:latin typeface="Impact" pitchFamily="34" charset="0"/>
              </a:rPr>
              <a:t> 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Impact" pitchFamily="34" charset="0"/>
              </a:rPr>
              <a:t>году космический аппарат 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  <a:latin typeface="Impact" pitchFamily="34" charset="0"/>
              </a:rPr>
              <a:t> 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Impact" pitchFamily="34" charset="0"/>
              </a:rPr>
              <a:t>    «Пионер-11» впервые пролетел вблизи Сатурна, 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  <a:latin typeface="Impact" pitchFamily="34" charset="0"/>
              </a:rPr>
              <a:t> 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Impact" pitchFamily="34" charset="0"/>
              </a:rPr>
              <a:t>    а в 1980 и 1981 годах за ним последовали аппараты «Вояджер-1» и «Вояджер-2». 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  <a:latin typeface="Impact" pitchFamily="34" charset="0"/>
              </a:rPr>
              <a:t> 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Impact" pitchFamily="34" charset="0"/>
              </a:rPr>
              <a:t>   Эти аппараты впервые обнаружили магнитное поле Сатурна и исследовали его магнитосферу, наблюдали штормы в атмосфере Сатурна, получили детальные снимки структуры колец и выяснили их состав.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 advTm="10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408</Words>
  <Application>Microsoft Office PowerPoint</Application>
  <PresentationFormat>Экран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Планеты-гиганты</vt:lpstr>
      <vt:lpstr>Слайд 2</vt:lpstr>
      <vt:lpstr>Слайд 3</vt:lpstr>
      <vt:lpstr>Состав планеты</vt:lpstr>
      <vt:lpstr>Внешняя атмосфера</vt:lpstr>
      <vt:lpstr>Слайд 6</vt:lpstr>
      <vt:lpstr>Общие сведения</vt:lpstr>
      <vt:lpstr>Исследование Сатурна</vt:lpstr>
      <vt:lpstr>Слайд 9</vt:lpstr>
      <vt:lpstr>Слайд 10</vt:lpstr>
      <vt:lpstr>Интересные факты</vt:lpstr>
      <vt:lpstr>Слайд 12</vt:lpstr>
      <vt:lpstr>Слайд 13</vt:lpstr>
    </vt:vector>
  </TitlesOfParts>
  <Company>Пушнинская 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Планеты-гиганты</dc:title>
  <dc:creator>admin</dc:creator>
  <cp:lastModifiedBy>User</cp:lastModifiedBy>
  <cp:revision>7</cp:revision>
  <dcterms:created xsi:type="dcterms:W3CDTF">2009-01-21T11:14:36Z</dcterms:created>
  <dcterms:modified xsi:type="dcterms:W3CDTF">2009-02-02T11:26:07Z</dcterms:modified>
</cp:coreProperties>
</file>