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97" r:id="rId3"/>
    <p:sldId id="306" r:id="rId4"/>
    <p:sldId id="293" r:id="rId5"/>
    <p:sldId id="294" r:id="rId6"/>
    <p:sldId id="295" r:id="rId7"/>
    <p:sldId id="296" r:id="rId8"/>
    <p:sldId id="261" r:id="rId9"/>
    <p:sldId id="263" r:id="rId10"/>
    <p:sldId id="260" r:id="rId11"/>
    <p:sldId id="262" r:id="rId12"/>
    <p:sldId id="257" r:id="rId13"/>
    <p:sldId id="307" r:id="rId14"/>
    <p:sldId id="308" r:id="rId15"/>
    <p:sldId id="271" r:id="rId16"/>
    <p:sldId id="269" r:id="rId17"/>
    <p:sldId id="270" r:id="rId18"/>
    <p:sldId id="284" r:id="rId19"/>
    <p:sldId id="285" r:id="rId20"/>
    <p:sldId id="278" r:id="rId21"/>
    <p:sldId id="264" r:id="rId22"/>
    <p:sldId id="279" r:id="rId23"/>
    <p:sldId id="282" r:id="rId24"/>
    <p:sldId id="280" r:id="rId25"/>
    <p:sldId id="281" r:id="rId26"/>
    <p:sldId id="283" r:id="rId27"/>
    <p:sldId id="272" r:id="rId28"/>
    <p:sldId id="273" r:id="rId29"/>
    <p:sldId id="302" r:id="rId30"/>
    <p:sldId id="300" r:id="rId31"/>
    <p:sldId id="304" r:id="rId32"/>
    <p:sldId id="268" r:id="rId33"/>
    <p:sldId id="266" r:id="rId34"/>
    <p:sldId id="274" r:id="rId35"/>
    <p:sldId id="275" r:id="rId36"/>
    <p:sldId id="276" r:id="rId37"/>
    <p:sldId id="286" r:id="rId38"/>
    <p:sldId id="291" r:id="rId39"/>
    <p:sldId id="290" r:id="rId40"/>
    <p:sldId id="288" r:id="rId41"/>
    <p:sldId id="277" r:id="rId42"/>
    <p:sldId id="298" r:id="rId43"/>
    <p:sldId id="305" r:id="rId4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99F9B9"/>
    <a:srgbClr val="66FF99"/>
    <a:srgbClr val="D5FBE1"/>
    <a:srgbClr val="BFF9D1"/>
    <a:srgbClr val="FFFFCC"/>
    <a:srgbClr val="DFFDE9"/>
    <a:srgbClr val="E7FDEE"/>
    <a:srgbClr val="009900"/>
    <a:srgbClr val="00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0"/>
    </c:view3D>
    <c:plotArea>
      <c:layout>
        <c:manualLayout>
          <c:layoutTarget val="inner"/>
          <c:xMode val="edge"/>
          <c:yMode val="edge"/>
          <c:x val="0.19512195121951167"/>
          <c:y val="0.3846153846153848"/>
          <c:w val="0.30018761726078913"/>
          <c:h val="0.2307692307692317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кол-во заболеваний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0066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  <c:showPercent val="1"/>
            <c:showLeaderLines val="1"/>
          </c:dLbls>
          <c:cat>
            <c:strRef>
              <c:f>Sheet1!$B$1:$I$1</c:f>
              <c:strCache>
                <c:ptCount val="6"/>
                <c:pt idx="0">
                  <c:v>кариес 15</c:v>
                </c:pt>
                <c:pt idx="1">
                  <c:v>гастрит 11</c:v>
                </c:pt>
                <c:pt idx="2">
                  <c:v>СВЧГ 15</c:v>
                </c:pt>
                <c:pt idx="3">
                  <c:v>наруш.осанки 21</c:v>
                </c:pt>
                <c:pt idx="4">
                  <c:v>тубинфицир. 36</c:v>
                </c:pt>
                <c:pt idx="5">
                  <c:v>ост 82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6"/>
                <c:pt idx="0">
                  <c:v>15</c:v>
                </c:pt>
                <c:pt idx="1">
                  <c:v>11</c:v>
                </c:pt>
                <c:pt idx="2">
                  <c:v>15</c:v>
                </c:pt>
                <c:pt idx="3">
                  <c:v>21</c:v>
                </c:pt>
                <c:pt idx="4">
                  <c:v>36</c:v>
                </c:pt>
                <c:pt idx="5">
                  <c:v>82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  <c:showPercent val="1"/>
            <c:showLeaderLines val="1"/>
          </c:dLbls>
          <c:cat>
            <c:strRef>
              <c:f>Sheet1!$B$1:$I$1</c:f>
              <c:strCache>
                <c:ptCount val="6"/>
                <c:pt idx="0">
                  <c:v>кариес 15</c:v>
                </c:pt>
                <c:pt idx="1">
                  <c:v>гастрит 11</c:v>
                </c:pt>
                <c:pt idx="2">
                  <c:v>СВЧГ 15</c:v>
                </c:pt>
                <c:pt idx="3">
                  <c:v>наруш.осанки 21</c:v>
                </c:pt>
                <c:pt idx="4">
                  <c:v>тубинфицир. 36</c:v>
                </c:pt>
                <c:pt idx="5">
                  <c:v>ост 82</c:v>
                </c:pt>
              </c:strCache>
            </c:strRef>
          </c:cat>
          <c:val>
            <c:numRef>
              <c:f>Sheet1!$B$3:$I$3</c:f>
              <c:numCache>
                <c:formatCode>General</c:formatCode>
                <c:ptCount val="6"/>
              </c:numCache>
            </c:numRef>
          </c:val>
        </c:ser>
        <c:dLbls>
          <c:showVal val="1"/>
          <c:showPercent val="1"/>
        </c:dLbls>
      </c:pie3DChart>
      <c:spPr>
        <a:noFill/>
        <a:ln w="25399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100" b="1" i="0" u="none" strike="noStrike" baseline="0">
                <a:solidFill>
                  <a:srgbClr val="0066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100" b="1" i="0" u="none" strike="noStrike" baseline="0">
                <a:solidFill>
                  <a:srgbClr val="0066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100" b="1" i="0" u="none" strike="noStrike" baseline="0">
                <a:solidFill>
                  <a:srgbClr val="0066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100" b="1" i="0" u="none" strike="noStrike" baseline="0">
                <a:solidFill>
                  <a:srgbClr val="0066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100" b="1" i="0" u="none" strike="noStrike" baseline="0">
                <a:solidFill>
                  <a:srgbClr val="0066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100" b="1" i="0" u="none" strike="noStrike" baseline="0">
                <a:solidFill>
                  <a:srgbClr val="0066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</c:legendEntry>
      <c:layout>
        <c:manualLayout>
          <c:xMode val="edge"/>
          <c:yMode val="edge"/>
          <c:x val="0.6923076923076934"/>
          <c:y val="0.23443223443223551"/>
          <c:w val="0.30018761726078913"/>
          <c:h val="0.64446876640420003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100" b="1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0"/>
    </c:view3D>
    <c:plotArea>
      <c:layout>
        <c:manualLayout>
          <c:layoutTarget val="inner"/>
          <c:xMode val="edge"/>
          <c:yMode val="edge"/>
          <c:x val="0.19512195121951142"/>
          <c:y val="0.3846153846153848"/>
          <c:w val="0.30018761726078935"/>
          <c:h val="0.23076923076923181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кол-во заболеваний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delete val="1"/>
            </c:dLbl>
            <c:numFmt formatCode="0%" sourceLinked="0"/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0066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  <c:showPercent val="1"/>
            <c:showLeaderLines val="1"/>
          </c:dLbls>
          <c:cat>
            <c:strRef>
              <c:f>Sheet1!$B$1:$I$1</c:f>
              <c:strCache>
                <c:ptCount val="6"/>
                <c:pt idx="1">
                  <c:v>ВСД 5</c:v>
                </c:pt>
                <c:pt idx="2">
                  <c:v>СВЧГ 16</c:v>
                </c:pt>
                <c:pt idx="3">
                  <c:v>наруш.осанки 19</c:v>
                </c:pt>
                <c:pt idx="4">
                  <c:v>тубинфицир. 28</c:v>
                </c:pt>
                <c:pt idx="5">
                  <c:v>ост 71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6"/>
                <c:pt idx="1">
                  <c:v>5</c:v>
                </c:pt>
                <c:pt idx="2">
                  <c:v>16</c:v>
                </c:pt>
                <c:pt idx="3">
                  <c:v>19</c:v>
                </c:pt>
                <c:pt idx="4">
                  <c:v>28</c:v>
                </c:pt>
                <c:pt idx="5">
                  <c:v>71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  <c:showPercent val="1"/>
            <c:showLeaderLines val="1"/>
          </c:dLbls>
          <c:cat>
            <c:strRef>
              <c:f>Sheet1!$B$1:$I$1</c:f>
              <c:strCache>
                <c:ptCount val="6"/>
                <c:pt idx="1">
                  <c:v>ВСД 5</c:v>
                </c:pt>
                <c:pt idx="2">
                  <c:v>СВЧГ 16</c:v>
                </c:pt>
                <c:pt idx="3">
                  <c:v>наруш.осанки 19</c:v>
                </c:pt>
                <c:pt idx="4">
                  <c:v>тубинфицир. 28</c:v>
                </c:pt>
                <c:pt idx="5">
                  <c:v>ост 71</c:v>
                </c:pt>
              </c:strCache>
            </c:strRef>
          </c:cat>
          <c:val>
            <c:numRef>
              <c:f>Sheet1!$B$3:$I$3</c:f>
              <c:numCache>
                <c:formatCode>General</c:formatCode>
                <c:ptCount val="6"/>
              </c:numCache>
            </c:numRef>
          </c:val>
        </c:ser>
        <c:dLbls>
          <c:showVal val="1"/>
          <c:showPercent val="1"/>
        </c:dLbls>
      </c:pie3DChart>
      <c:spPr>
        <a:noFill/>
        <a:ln w="25399">
          <a:noFill/>
        </a:ln>
      </c:spPr>
    </c:plotArea>
    <c:legend>
      <c:legendPos val="r"/>
      <c:legendEntry>
        <c:idx val="0"/>
        <c:delete val="1"/>
      </c:legendEntry>
      <c:legendEntry>
        <c:idx val="1"/>
        <c:txPr>
          <a:bodyPr/>
          <a:lstStyle/>
          <a:p>
            <a:pPr>
              <a:defRPr sz="1100" b="1" i="0" u="none" strike="noStrike" baseline="0">
                <a:solidFill>
                  <a:srgbClr val="0066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100" b="1" i="0" u="none" strike="noStrike" baseline="0">
                <a:solidFill>
                  <a:srgbClr val="0066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100" b="1" i="0" u="none" strike="noStrike" baseline="0">
                <a:solidFill>
                  <a:srgbClr val="0066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100" b="1" i="0" u="none" strike="noStrike" baseline="0">
                <a:solidFill>
                  <a:srgbClr val="0066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100" b="1" i="0" u="none" strike="noStrike" baseline="0">
                <a:solidFill>
                  <a:srgbClr val="0066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</c:legendEntry>
      <c:layout>
        <c:manualLayout>
          <c:xMode val="edge"/>
          <c:yMode val="edge"/>
          <c:x val="0.69230769230769262"/>
          <c:y val="0.23443223443223565"/>
          <c:w val="0.30018761726078935"/>
          <c:h val="0.53113553113553114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100" b="1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9"/>
  <c:chart>
    <c:title>
      <c:tx>
        <c:rich>
          <a:bodyPr/>
          <a:lstStyle/>
          <a:p>
            <a:pPr algn="ctr">
              <a:defRPr sz="3200"/>
            </a:pPr>
            <a:r>
              <a:rPr lang="ru-RU" sz="3200" dirty="0">
                <a:solidFill>
                  <a:srgbClr val="006600"/>
                </a:solidFill>
              </a:rPr>
              <a:t>Качество образования</a:t>
            </a:r>
          </a:p>
        </c:rich>
      </c:tx>
      <c:layout>
        <c:manualLayout>
          <c:xMode val="edge"/>
          <c:yMode val="edge"/>
          <c:x val="0.34817534337334088"/>
          <c:y val="4.5875487155014792E-2"/>
        </c:manualLayout>
      </c:layout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Качество образования</c:v>
                </c:pt>
              </c:strCache>
            </c:strRef>
          </c:tx>
          <c:dLbls>
            <c:txPr>
              <a:bodyPr/>
              <a:lstStyle/>
              <a:p>
                <a:pPr>
                  <a:defRPr sz="3600" b="1" baseline="0">
                    <a:solidFill>
                      <a:srgbClr val="0066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2006-2007</c:v>
                </c:pt>
                <c:pt idx="1">
                  <c:v>2007-2008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0.35199999999999998</c:v>
                </c:pt>
                <c:pt idx="1">
                  <c:v>0.33300000000000002</c:v>
                </c:pt>
              </c:numCache>
            </c:numRef>
          </c:val>
        </c:ser>
        <c:shape val="cone"/>
        <c:axId val="62709120"/>
        <c:axId val="62710912"/>
        <c:axId val="0"/>
      </c:bar3DChart>
      <c:catAx>
        <c:axId val="62709120"/>
        <c:scaling>
          <c:orientation val="minMax"/>
        </c:scaling>
        <c:axPos val="b"/>
        <c:tickLblPos val="nextTo"/>
        <c:txPr>
          <a:bodyPr/>
          <a:lstStyle/>
          <a:p>
            <a:pPr>
              <a:defRPr b="1" i="1" baseline="0">
                <a:solidFill>
                  <a:srgbClr val="006600"/>
                </a:solidFill>
              </a:defRPr>
            </a:pPr>
            <a:endParaRPr lang="ru-RU"/>
          </a:p>
        </c:txPr>
        <c:crossAx val="62710912"/>
        <c:crosses val="autoZero"/>
        <c:auto val="1"/>
        <c:lblAlgn val="ctr"/>
        <c:lblOffset val="100"/>
      </c:catAx>
      <c:valAx>
        <c:axId val="62710912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b="1" i="1" baseline="0">
                <a:solidFill>
                  <a:srgbClr val="006600"/>
                </a:solidFill>
              </a:defRPr>
            </a:pPr>
            <a:endParaRPr lang="ru-RU"/>
          </a:p>
        </c:txPr>
        <c:crossAx val="6270912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b="1" i="1" baseline="0">
              <a:solidFill>
                <a:srgbClr val="006600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9"/>
  <c:chart>
    <c:title>
      <c:tx>
        <c:rich>
          <a:bodyPr/>
          <a:lstStyle/>
          <a:p>
            <a:pPr algn="ctr">
              <a:defRPr sz="3200"/>
            </a:pPr>
            <a:r>
              <a:rPr lang="ru-RU" sz="3200" dirty="0" smtClean="0">
                <a:solidFill>
                  <a:srgbClr val="006600"/>
                </a:solidFill>
              </a:rPr>
              <a:t>Основное</a:t>
            </a:r>
            <a:r>
              <a:rPr lang="ru-RU" sz="3200" baseline="0" dirty="0" smtClean="0">
                <a:solidFill>
                  <a:srgbClr val="006600"/>
                </a:solidFill>
              </a:rPr>
              <a:t> общее образование</a:t>
            </a:r>
            <a:endParaRPr lang="ru-RU" sz="3200" dirty="0">
              <a:solidFill>
                <a:srgbClr val="006600"/>
              </a:solidFill>
            </a:endParaRPr>
          </a:p>
        </c:rich>
      </c:tx>
      <c:layout>
        <c:manualLayout>
          <c:xMode val="edge"/>
          <c:yMode val="edge"/>
          <c:x val="0.34817534337334088"/>
          <c:y val="4.5875487155014799E-2"/>
        </c:manualLayout>
      </c:layout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 балл итоговой государственной аттестации</c:v>
                </c:pt>
              </c:strCache>
            </c:strRef>
          </c:tx>
          <c:dLbls>
            <c:txPr>
              <a:bodyPr/>
              <a:lstStyle/>
              <a:p>
                <a:pPr>
                  <a:defRPr sz="3600" b="1" baseline="0">
                    <a:solidFill>
                      <a:srgbClr val="0066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2006-2007</c:v>
                </c:pt>
                <c:pt idx="1">
                  <c:v>2007-2008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3.9</c:v>
                </c:pt>
                <c:pt idx="1">
                  <c:v>4.0999999999999996</c:v>
                </c:pt>
              </c:numCache>
            </c:numRef>
          </c:val>
        </c:ser>
        <c:shape val="cone"/>
        <c:axId val="62931712"/>
        <c:axId val="62933248"/>
        <c:axId val="0"/>
      </c:bar3DChart>
      <c:catAx>
        <c:axId val="62931712"/>
        <c:scaling>
          <c:orientation val="minMax"/>
        </c:scaling>
        <c:axPos val="b"/>
        <c:tickLblPos val="nextTo"/>
        <c:txPr>
          <a:bodyPr/>
          <a:lstStyle/>
          <a:p>
            <a:pPr>
              <a:defRPr b="1" i="1" baseline="0">
                <a:solidFill>
                  <a:srgbClr val="006600"/>
                </a:solidFill>
              </a:defRPr>
            </a:pPr>
            <a:endParaRPr lang="ru-RU"/>
          </a:p>
        </c:txPr>
        <c:crossAx val="62933248"/>
        <c:crosses val="autoZero"/>
        <c:auto val="1"/>
        <c:lblAlgn val="ctr"/>
        <c:lblOffset val="100"/>
      </c:catAx>
      <c:valAx>
        <c:axId val="62933248"/>
        <c:scaling>
          <c:orientation val="minMax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b="1" i="1" baseline="0">
                <a:solidFill>
                  <a:srgbClr val="006600"/>
                </a:solidFill>
              </a:defRPr>
            </a:pPr>
            <a:endParaRPr lang="ru-RU"/>
          </a:p>
        </c:txPr>
        <c:crossAx val="6293171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b="1" i="1" baseline="0">
              <a:solidFill>
                <a:srgbClr val="006600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9"/>
  <c:chart>
    <c:title>
      <c:tx>
        <c:rich>
          <a:bodyPr/>
          <a:lstStyle/>
          <a:p>
            <a:pPr algn="ctr">
              <a:defRPr sz="3200"/>
            </a:pPr>
            <a:r>
              <a:rPr lang="ru-RU" sz="2800" baseline="0" dirty="0" smtClean="0">
                <a:solidFill>
                  <a:srgbClr val="006600"/>
                </a:solidFill>
              </a:rPr>
              <a:t>Среднее (полное) общее образование</a:t>
            </a:r>
            <a:endParaRPr lang="ru-RU" sz="2800" dirty="0">
              <a:solidFill>
                <a:srgbClr val="006600"/>
              </a:solidFill>
            </a:endParaRPr>
          </a:p>
        </c:rich>
      </c:tx>
      <c:layout>
        <c:manualLayout>
          <c:xMode val="edge"/>
          <c:yMode val="edge"/>
          <c:x val="0.34817534337334088"/>
          <c:y val="4.5875487155014806E-2"/>
        </c:manualLayout>
      </c:layout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 балл итоговой государственной аттестации</c:v>
                </c:pt>
              </c:strCache>
            </c:strRef>
          </c:tx>
          <c:dLbls>
            <c:txPr>
              <a:bodyPr/>
              <a:lstStyle/>
              <a:p>
                <a:pPr>
                  <a:defRPr sz="3600" b="1" baseline="0">
                    <a:solidFill>
                      <a:srgbClr val="0066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2006-2007</c:v>
                </c:pt>
                <c:pt idx="1">
                  <c:v>2007-2008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3.4</c:v>
                </c:pt>
                <c:pt idx="1">
                  <c:v>3.6</c:v>
                </c:pt>
              </c:numCache>
            </c:numRef>
          </c:val>
        </c:ser>
        <c:shape val="cone"/>
        <c:axId val="62959616"/>
        <c:axId val="62961152"/>
        <c:axId val="0"/>
      </c:bar3DChart>
      <c:catAx>
        <c:axId val="62959616"/>
        <c:scaling>
          <c:orientation val="minMax"/>
        </c:scaling>
        <c:axPos val="b"/>
        <c:tickLblPos val="nextTo"/>
        <c:txPr>
          <a:bodyPr/>
          <a:lstStyle/>
          <a:p>
            <a:pPr>
              <a:defRPr b="1" i="1" baseline="0">
                <a:solidFill>
                  <a:srgbClr val="006600"/>
                </a:solidFill>
              </a:defRPr>
            </a:pPr>
            <a:endParaRPr lang="ru-RU"/>
          </a:p>
        </c:txPr>
        <c:crossAx val="62961152"/>
        <c:crosses val="autoZero"/>
        <c:auto val="1"/>
        <c:lblAlgn val="ctr"/>
        <c:lblOffset val="100"/>
      </c:catAx>
      <c:valAx>
        <c:axId val="62961152"/>
        <c:scaling>
          <c:orientation val="minMax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b="1" i="1" baseline="0">
                <a:solidFill>
                  <a:srgbClr val="006600"/>
                </a:solidFill>
              </a:defRPr>
            </a:pPr>
            <a:endParaRPr lang="ru-RU"/>
          </a:p>
        </c:txPr>
        <c:crossAx val="6295961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b="1" i="1" baseline="0">
              <a:solidFill>
                <a:srgbClr val="006600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image" Target="../media/image6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862EFB-8424-40F6-A2D6-91FA34F95CAD}" type="doc">
      <dgm:prSet loTypeId="urn:microsoft.com/office/officeart/2005/8/layout/hierarchy3" loCatId="list" qsTypeId="urn:microsoft.com/office/officeart/2005/8/quickstyle/simple5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7C136175-5A6F-40DD-9CAE-559896235A44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2400" b="1" dirty="0" smtClean="0">
              <a:solidFill>
                <a:srgbClr val="006600"/>
              </a:solidFill>
            </a:rPr>
            <a:t>МОУ «</a:t>
          </a:r>
          <a:r>
            <a:rPr lang="ru-RU" sz="2400" b="1" dirty="0" err="1" smtClean="0">
              <a:solidFill>
                <a:srgbClr val="006600"/>
              </a:solidFill>
            </a:rPr>
            <a:t>Пушнинская</a:t>
          </a:r>
          <a:r>
            <a:rPr lang="ru-RU" sz="2400" b="1" dirty="0" smtClean="0">
              <a:solidFill>
                <a:srgbClr val="006600"/>
              </a:solidFill>
            </a:rPr>
            <a:t> СОШ»</a:t>
          </a:r>
          <a:endParaRPr lang="ru-RU" sz="2400" b="1" dirty="0">
            <a:solidFill>
              <a:srgbClr val="006600"/>
            </a:solidFill>
          </a:endParaRPr>
        </a:p>
      </dgm:t>
    </dgm:pt>
    <dgm:pt modelId="{307167CA-A770-4215-9532-4A76D1263938}" type="parTrans" cxnId="{F62286BB-53BE-4B80-85D6-A11098BE6BFB}">
      <dgm:prSet/>
      <dgm:spPr/>
      <dgm:t>
        <a:bodyPr/>
        <a:lstStyle/>
        <a:p>
          <a:endParaRPr lang="ru-RU"/>
        </a:p>
      </dgm:t>
    </dgm:pt>
    <dgm:pt modelId="{0098B992-C192-4950-ADCB-80284BEB7C74}" type="sibTrans" cxnId="{F62286BB-53BE-4B80-85D6-A11098BE6BFB}">
      <dgm:prSet/>
      <dgm:spPr/>
      <dgm:t>
        <a:bodyPr/>
        <a:lstStyle/>
        <a:p>
          <a:endParaRPr lang="ru-RU"/>
        </a:p>
      </dgm:t>
    </dgm:pt>
    <dgm:pt modelId="{94B75203-E163-4E8E-9F3D-01407BF3C173}">
      <dgm:prSet phldrT="[Текст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l">
            <a:buNone/>
          </a:pPr>
          <a:r>
            <a:rPr lang="ru-RU" b="1" dirty="0" smtClean="0">
              <a:solidFill>
                <a:srgbClr val="006600"/>
              </a:solidFill>
            </a:rPr>
            <a:t>Победитель муниципального конкурса             «Лучшее образовательное учреждение, реализующее инновационные образовательные программы»  в номинации  «Школа- площадка экспериментально-исследовательской деятельности»</a:t>
          </a:r>
        </a:p>
      </dgm:t>
    </dgm:pt>
    <dgm:pt modelId="{59915B9A-DFD9-46C7-BE7A-2EEC19158C58}" type="parTrans" cxnId="{B59C143D-7DF8-479F-B2AE-EC880FD82B8A}">
      <dgm:prSet>
        <dgm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dgm:style>
      </dgm:prSet>
      <dgm:spPr>
        <a:ln>
          <a:solidFill>
            <a:srgbClr val="008000"/>
          </a:solidFill>
        </a:ln>
      </dgm:spPr>
      <dgm:t>
        <a:bodyPr/>
        <a:lstStyle/>
        <a:p>
          <a:endParaRPr lang="ru-RU"/>
        </a:p>
      </dgm:t>
    </dgm:pt>
    <dgm:pt modelId="{9C69809B-9545-466B-8C4B-E90000F595ED}" type="sibTrans" cxnId="{B59C143D-7DF8-479F-B2AE-EC880FD82B8A}">
      <dgm:prSet/>
      <dgm:spPr/>
      <dgm:t>
        <a:bodyPr/>
        <a:lstStyle/>
        <a:p>
          <a:endParaRPr lang="ru-RU"/>
        </a:p>
      </dgm:t>
    </dgm:pt>
    <dgm:pt modelId="{7D8D696A-433F-4105-882F-09B7A1606782}">
      <dgm:prSet phldrT="[Текст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marL="0" marR="0" indent="0" algn="l" defTabSz="2667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solidFill>
                <a:srgbClr val="006600"/>
              </a:solidFill>
            </a:rPr>
            <a:t>Республиканский конкурс образовательных учреждений  по противопожарной безопасности,   </a:t>
          </a:r>
        </a:p>
        <a:p>
          <a:pPr marL="0" marR="0" indent="0" algn="l" defTabSz="2667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solidFill>
                <a:srgbClr val="006600"/>
              </a:solidFill>
            </a:rPr>
            <a:t>2 место</a:t>
          </a:r>
          <a:endParaRPr lang="ru-RU" dirty="0">
            <a:solidFill>
              <a:srgbClr val="006600"/>
            </a:solidFill>
          </a:endParaRPr>
        </a:p>
      </dgm:t>
    </dgm:pt>
    <dgm:pt modelId="{C59FE287-608F-4678-9C05-75B2303FEA56}" type="parTrans" cxnId="{BF3506F0-D247-4A1C-B933-87D3B6180E77}">
      <dgm:prSet>
        <dgm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dgm:style>
      </dgm:prSet>
      <dgm:spPr>
        <a:ln>
          <a:solidFill>
            <a:srgbClr val="008000"/>
          </a:solidFill>
        </a:ln>
      </dgm:spPr>
      <dgm:t>
        <a:bodyPr/>
        <a:lstStyle/>
        <a:p>
          <a:endParaRPr lang="ru-RU"/>
        </a:p>
      </dgm:t>
    </dgm:pt>
    <dgm:pt modelId="{7E67D85F-100E-488E-9B22-F32ADC3ECC11}" type="sibTrans" cxnId="{BF3506F0-D247-4A1C-B933-87D3B6180E77}">
      <dgm:prSet/>
      <dgm:spPr/>
      <dgm:t>
        <a:bodyPr/>
        <a:lstStyle/>
        <a:p>
          <a:endParaRPr lang="ru-RU"/>
        </a:p>
      </dgm:t>
    </dgm:pt>
    <dgm:pt modelId="{E6F47710-2E75-413E-9766-0B43EA6CC6EF}" type="pres">
      <dgm:prSet presAssocID="{30862EFB-8424-40F6-A2D6-91FA34F95CA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27F5C72-DDD3-4741-95D5-94705F1ECE3E}" type="pres">
      <dgm:prSet presAssocID="{7C136175-5A6F-40DD-9CAE-559896235A44}" presName="root" presStyleCnt="0"/>
      <dgm:spPr/>
    </dgm:pt>
    <dgm:pt modelId="{2D69B631-69EA-4DCF-A398-5A8ECB7EF325}" type="pres">
      <dgm:prSet presAssocID="{7C136175-5A6F-40DD-9CAE-559896235A44}" presName="rootComposite" presStyleCnt="0"/>
      <dgm:spPr/>
    </dgm:pt>
    <dgm:pt modelId="{B1D294A6-78BC-4EB0-A10E-B52AA6071F17}" type="pres">
      <dgm:prSet presAssocID="{7C136175-5A6F-40DD-9CAE-559896235A44}" presName="rootText" presStyleLbl="node1" presStyleIdx="0" presStyleCnt="1" custScaleX="174499" custLinFactNeighborX="-23" custLinFactNeighborY="-33144"/>
      <dgm:spPr/>
      <dgm:t>
        <a:bodyPr/>
        <a:lstStyle/>
        <a:p>
          <a:endParaRPr lang="ru-RU"/>
        </a:p>
      </dgm:t>
    </dgm:pt>
    <dgm:pt modelId="{40E48871-35D3-4A9D-8560-CD0870FD9D2D}" type="pres">
      <dgm:prSet presAssocID="{7C136175-5A6F-40DD-9CAE-559896235A44}" presName="rootConnector" presStyleLbl="node1" presStyleIdx="0" presStyleCnt="1"/>
      <dgm:spPr/>
      <dgm:t>
        <a:bodyPr/>
        <a:lstStyle/>
        <a:p>
          <a:endParaRPr lang="ru-RU"/>
        </a:p>
      </dgm:t>
    </dgm:pt>
    <dgm:pt modelId="{82BF5BAF-1219-4BDF-B429-964AA448E34F}" type="pres">
      <dgm:prSet presAssocID="{7C136175-5A6F-40DD-9CAE-559896235A44}" presName="childShape" presStyleCnt="0"/>
      <dgm:spPr/>
    </dgm:pt>
    <dgm:pt modelId="{C20B689F-CE0C-405F-8574-C56D682CA240}" type="pres">
      <dgm:prSet presAssocID="{59915B9A-DFD9-46C7-BE7A-2EEC19158C58}" presName="Name13" presStyleLbl="parChTrans1D2" presStyleIdx="0" presStyleCnt="2"/>
      <dgm:spPr/>
      <dgm:t>
        <a:bodyPr/>
        <a:lstStyle/>
        <a:p>
          <a:endParaRPr lang="ru-RU"/>
        </a:p>
      </dgm:t>
    </dgm:pt>
    <dgm:pt modelId="{08B34CCF-A614-4130-AA8C-33AB930582D4}" type="pres">
      <dgm:prSet presAssocID="{94B75203-E163-4E8E-9F3D-01407BF3C173}" presName="childText" presStyleLbl="bgAcc1" presStyleIdx="0" presStyleCnt="2" custScaleX="358240" custScaleY="1481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296F1E-DD3D-4588-B27B-738ABBA5E0CD}" type="pres">
      <dgm:prSet presAssocID="{C59FE287-608F-4678-9C05-75B2303FEA56}" presName="Name13" presStyleLbl="parChTrans1D2" presStyleIdx="1" presStyleCnt="2"/>
      <dgm:spPr/>
      <dgm:t>
        <a:bodyPr/>
        <a:lstStyle/>
        <a:p>
          <a:endParaRPr lang="ru-RU"/>
        </a:p>
      </dgm:t>
    </dgm:pt>
    <dgm:pt modelId="{711D97E3-B7A7-4276-BA3D-864F21B20DFD}" type="pres">
      <dgm:prSet presAssocID="{7D8D696A-433F-4105-882F-09B7A1606782}" presName="childText" presStyleLbl="bgAcc1" presStyleIdx="1" presStyleCnt="2" custScaleX="362024" custScaleY="162003" custLinFactNeighborX="1327" custLinFactNeighborY="-10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986A8C-9393-4382-98C2-09AC21ABBC2E}" type="presOf" srcId="{30862EFB-8424-40F6-A2D6-91FA34F95CAD}" destId="{E6F47710-2E75-413E-9766-0B43EA6CC6EF}" srcOrd="0" destOrd="0" presId="urn:microsoft.com/office/officeart/2005/8/layout/hierarchy3"/>
    <dgm:cxn modelId="{B4DEAA99-30F2-45EF-82D9-01365CFA1674}" type="presOf" srcId="{94B75203-E163-4E8E-9F3D-01407BF3C173}" destId="{08B34CCF-A614-4130-AA8C-33AB930582D4}" srcOrd="0" destOrd="0" presId="urn:microsoft.com/office/officeart/2005/8/layout/hierarchy3"/>
    <dgm:cxn modelId="{143B7C63-16D9-4D22-9CED-4611666EBA4A}" type="presOf" srcId="{C59FE287-608F-4678-9C05-75B2303FEA56}" destId="{68296F1E-DD3D-4588-B27B-738ABBA5E0CD}" srcOrd="0" destOrd="0" presId="urn:microsoft.com/office/officeart/2005/8/layout/hierarchy3"/>
    <dgm:cxn modelId="{5C83D4A6-4755-4F09-85A3-DE8F7393478B}" type="presOf" srcId="{7C136175-5A6F-40DD-9CAE-559896235A44}" destId="{40E48871-35D3-4A9D-8560-CD0870FD9D2D}" srcOrd="1" destOrd="0" presId="urn:microsoft.com/office/officeart/2005/8/layout/hierarchy3"/>
    <dgm:cxn modelId="{BF3506F0-D247-4A1C-B933-87D3B6180E77}" srcId="{7C136175-5A6F-40DD-9CAE-559896235A44}" destId="{7D8D696A-433F-4105-882F-09B7A1606782}" srcOrd="1" destOrd="0" parTransId="{C59FE287-608F-4678-9C05-75B2303FEA56}" sibTransId="{7E67D85F-100E-488E-9B22-F32ADC3ECC11}"/>
    <dgm:cxn modelId="{8145ACDA-3537-410D-846F-9CE16D86D001}" type="presOf" srcId="{7C136175-5A6F-40DD-9CAE-559896235A44}" destId="{B1D294A6-78BC-4EB0-A10E-B52AA6071F17}" srcOrd="0" destOrd="0" presId="urn:microsoft.com/office/officeart/2005/8/layout/hierarchy3"/>
    <dgm:cxn modelId="{5A7BD867-2B0B-4B94-A560-6FCB7A4B1866}" type="presOf" srcId="{59915B9A-DFD9-46C7-BE7A-2EEC19158C58}" destId="{C20B689F-CE0C-405F-8574-C56D682CA240}" srcOrd="0" destOrd="0" presId="urn:microsoft.com/office/officeart/2005/8/layout/hierarchy3"/>
    <dgm:cxn modelId="{E89CE1F9-246D-455F-A6BB-D611BFD92FA3}" type="presOf" srcId="{7D8D696A-433F-4105-882F-09B7A1606782}" destId="{711D97E3-B7A7-4276-BA3D-864F21B20DFD}" srcOrd="0" destOrd="0" presId="urn:microsoft.com/office/officeart/2005/8/layout/hierarchy3"/>
    <dgm:cxn modelId="{F62286BB-53BE-4B80-85D6-A11098BE6BFB}" srcId="{30862EFB-8424-40F6-A2D6-91FA34F95CAD}" destId="{7C136175-5A6F-40DD-9CAE-559896235A44}" srcOrd="0" destOrd="0" parTransId="{307167CA-A770-4215-9532-4A76D1263938}" sibTransId="{0098B992-C192-4950-ADCB-80284BEB7C74}"/>
    <dgm:cxn modelId="{B59C143D-7DF8-479F-B2AE-EC880FD82B8A}" srcId="{7C136175-5A6F-40DD-9CAE-559896235A44}" destId="{94B75203-E163-4E8E-9F3D-01407BF3C173}" srcOrd="0" destOrd="0" parTransId="{59915B9A-DFD9-46C7-BE7A-2EEC19158C58}" sibTransId="{9C69809B-9545-466B-8C4B-E90000F595ED}"/>
    <dgm:cxn modelId="{8C814A0B-9FEA-4BFD-83FD-3159E43DD7CB}" type="presParOf" srcId="{E6F47710-2E75-413E-9766-0B43EA6CC6EF}" destId="{E27F5C72-DDD3-4741-95D5-94705F1ECE3E}" srcOrd="0" destOrd="0" presId="urn:microsoft.com/office/officeart/2005/8/layout/hierarchy3"/>
    <dgm:cxn modelId="{DADCD454-0D76-4D36-81E6-00C29A966880}" type="presParOf" srcId="{E27F5C72-DDD3-4741-95D5-94705F1ECE3E}" destId="{2D69B631-69EA-4DCF-A398-5A8ECB7EF325}" srcOrd="0" destOrd="0" presId="urn:microsoft.com/office/officeart/2005/8/layout/hierarchy3"/>
    <dgm:cxn modelId="{43CF450A-FE95-4382-B1E6-B4CDCE10279E}" type="presParOf" srcId="{2D69B631-69EA-4DCF-A398-5A8ECB7EF325}" destId="{B1D294A6-78BC-4EB0-A10E-B52AA6071F17}" srcOrd="0" destOrd="0" presId="urn:microsoft.com/office/officeart/2005/8/layout/hierarchy3"/>
    <dgm:cxn modelId="{000DE2CC-93B8-4E48-8D2E-A67DD9F2D49E}" type="presParOf" srcId="{2D69B631-69EA-4DCF-A398-5A8ECB7EF325}" destId="{40E48871-35D3-4A9D-8560-CD0870FD9D2D}" srcOrd="1" destOrd="0" presId="urn:microsoft.com/office/officeart/2005/8/layout/hierarchy3"/>
    <dgm:cxn modelId="{0B8BBABE-E746-4549-84CB-593E540449FF}" type="presParOf" srcId="{E27F5C72-DDD3-4741-95D5-94705F1ECE3E}" destId="{82BF5BAF-1219-4BDF-B429-964AA448E34F}" srcOrd="1" destOrd="0" presId="urn:microsoft.com/office/officeart/2005/8/layout/hierarchy3"/>
    <dgm:cxn modelId="{3E85FB35-3C9B-4253-9B48-61992B561B3C}" type="presParOf" srcId="{82BF5BAF-1219-4BDF-B429-964AA448E34F}" destId="{C20B689F-CE0C-405F-8574-C56D682CA240}" srcOrd="0" destOrd="0" presId="urn:microsoft.com/office/officeart/2005/8/layout/hierarchy3"/>
    <dgm:cxn modelId="{34BD16CC-C15E-4979-970C-91F1FECDC497}" type="presParOf" srcId="{82BF5BAF-1219-4BDF-B429-964AA448E34F}" destId="{08B34CCF-A614-4130-AA8C-33AB930582D4}" srcOrd="1" destOrd="0" presId="urn:microsoft.com/office/officeart/2005/8/layout/hierarchy3"/>
    <dgm:cxn modelId="{963D1759-AF13-4D7E-B9D4-1067D0BC32D1}" type="presParOf" srcId="{82BF5BAF-1219-4BDF-B429-964AA448E34F}" destId="{68296F1E-DD3D-4588-B27B-738ABBA5E0CD}" srcOrd="2" destOrd="0" presId="urn:microsoft.com/office/officeart/2005/8/layout/hierarchy3"/>
    <dgm:cxn modelId="{3F998BF3-9609-49B8-A2F2-E3B124D4EBD4}" type="presParOf" srcId="{82BF5BAF-1219-4BDF-B429-964AA448E34F}" destId="{711D97E3-B7A7-4276-BA3D-864F21B20DFD}" srcOrd="3" destOrd="0" presId="urn:microsoft.com/office/officeart/2005/8/layout/hierarchy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51A4C0-88D2-4133-96CD-BCA81724F5C0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E5ADCC1-C8CB-4D2F-A410-D77611BFEEB9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Веселые нотки</a:t>
          </a:r>
          <a:endParaRPr lang="ru-RU" sz="1600" b="1" dirty="0">
            <a:solidFill>
              <a:schemeClr val="tx1"/>
            </a:solidFill>
          </a:endParaRPr>
        </a:p>
      </dgm:t>
    </dgm:pt>
    <dgm:pt modelId="{D2D24554-1F5A-43D5-AA18-A9ED97770DB3}" type="parTrans" cxnId="{1E7EA9AC-3B99-4911-9C41-690F86631DCB}">
      <dgm:prSet/>
      <dgm:spPr/>
      <dgm:t>
        <a:bodyPr/>
        <a:lstStyle/>
        <a:p>
          <a:endParaRPr lang="ru-RU"/>
        </a:p>
      </dgm:t>
    </dgm:pt>
    <dgm:pt modelId="{F214B890-ECA2-4AB4-A727-77FBEE0DDE4F}" type="sibTrans" cxnId="{1E7EA9AC-3B99-4911-9C41-690F86631DCB}">
      <dgm:prSet/>
      <dgm:spPr/>
      <dgm:t>
        <a:bodyPr/>
        <a:lstStyle/>
        <a:p>
          <a:endParaRPr lang="ru-RU"/>
        </a:p>
      </dgm:t>
    </dgm:pt>
    <dgm:pt modelId="{A7987259-666A-455D-B6EB-1780773B5B08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Хронограф</a:t>
          </a:r>
          <a:endParaRPr lang="ru-RU" sz="1200" b="1" dirty="0">
            <a:solidFill>
              <a:schemeClr val="tx1"/>
            </a:solidFill>
          </a:endParaRPr>
        </a:p>
      </dgm:t>
    </dgm:pt>
    <dgm:pt modelId="{FD579255-F46C-46D6-B042-DCC925FA68A7}" type="parTrans" cxnId="{667ACA1E-4168-4D0A-AD3B-7ED207412BE2}">
      <dgm:prSet/>
      <dgm:spPr/>
      <dgm:t>
        <a:bodyPr/>
        <a:lstStyle/>
        <a:p>
          <a:endParaRPr lang="ru-RU"/>
        </a:p>
      </dgm:t>
    </dgm:pt>
    <dgm:pt modelId="{3A22C161-69A2-4A59-B2A0-1171D3683762}" type="sibTrans" cxnId="{667ACA1E-4168-4D0A-AD3B-7ED207412BE2}">
      <dgm:prSet/>
      <dgm:spPr/>
      <dgm:t>
        <a:bodyPr/>
        <a:lstStyle/>
        <a:p>
          <a:endParaRPr lang="ru-RU"/>
        </a:p>
      </dgm:t>
    </dgm:pt>
    <dgm:pt modelId="{6054310E-A663-433B-AB6F-A830AB71C5F9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Минута славы</a:t>
          </a:r>
          <a:endParaRPr lang="ru-RU" sz="1600" b="1" dirty="0">
            <a:solidFill>
              <a:schemeClr val="tx1"/>
            </a:solidFill>
          </a:endParaRPr>
        </a:p>
      </dgm:t>
    </dgm:pt>
    <dgm:pt modelId="{E64DA867-C404-4612-B0CA-F69A55776EF3}" type="parTrans" cxnId="{F0A349BE-4E0B-451A-AA24-C99CD60808DD}">
      <dgm:prSet/>
      <dgm:spPr/>
      <dgm:t>
        <a:bodyPr/>
        <a:lstStyle/>
        <a:p>
          <a:endParaRPr lang="ru-RU"/>
        </a:p>
      </dgm:t>
    </dgm:pt>
    <dgm:pt modelId="{22F3C410-7024-4014-9F63-416CCDD7AF6E}" type="sibTrans" cxnId="{F0A349BE-4E0B-451A-AA24-C99CD60808DD}">
      <dgm:prSet/>
      <dgm:spPr/>
      <dgm:t>
        <a:bodyPr/>
        <a:lstStyle/>
        <a:p>
          <a:endParaRPr lang="ru-RU"/>
        </a:p>
      </dgm:t>
    </dgm:pt>
    <dgm:pt modelId="{22093EB8-7C51-458F-A5FD-B6CC52464EE7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Как это было</a:t>
          </a:r>
          <a:endParaRPr lang="ru-RU" sz="1600" b="1" dirty="0">
            <a:solidFill>
              <a:schemeClr val="tx1"/>
            </a:solidFill>
          </a:endParaRPr>
        </a:p>
      </dgm:t>
    </dgm:pt>
    <dgm:pt modelId="{544ACA60-DB22-4FA8-A17A-57ED7AF2963A}" type="parTrans" cxnId="{19DD1DBC-32F2-452F-B84A-8176A8B29059}">
      <dgm:prSet/>
      <dgm:spPr/>
      <dgm:t>
        <a:bodyPr/>
        <a:lstStyle/>
        <a:p>
          <a:endParaRPr lang="ru-RU"/>
        </a:p>
      </dgm:t>
    </dgm:pt>
    <dgm:pt modelId="{7B3590CC-1BEF-47DE-B2DD-2CCB57622F8D}" type="sibTrans" cxnId="{19DD1DBC-32F2-452F-B84A-8176A8B29059}">
      <dgm:prSet/>
      <dgm:spPr/>
      <dgm:t>
        <a:bodyPr/>
        <a:lstStyle/>
        <a:p>
          <a:endParaRPr lang="ru-RU"/>
        </a:p>
      </dgm:t>
    </dgm:pt>
    <dgm:pt modelId="{F5920DCB-4141-4222-87AD-5BC46C274762}">
      <dgm:prSet custT="1"/>
      <dgm:spPr/>
      <dgm:t>
        <a:bodyPr/>
        <a:lstStyle/>
        <a:p>
          <a:r>
            <a:rPr lang="ru-RU" sz="1050" b="1" dirty="0" smtClean="0">
              <a:solidFill>
                <a:schemeClr val="tx1"/>
              </a:solidFill>
            </a:rPr>
            <a:t>Поэтическая страничка</a:t>
          </a:r>
          <a:endParaRPr lang="ru-RU" sz="1050" b="1" dirty="0">
            <a:solidFill>
              <a:schemeClr val="tx1"/>
            </a:solidFill>
          </a:endParaRPr>
        </a:p>
      </dgm:t>
    </dgm:pt>
    <dgm:pt modelId="{1AE1FEE9-CD0F-4A4D-BDBD-A4D01FF6ABA1}" type="parTrans" cxnId="{58F32B60-AA7B-4BE3-BD18-CA0ABA07BA77}">
      <dgm:prSet/>
      <dgm:spPr/>
      <dgm:t>
        <a:bodyPr/>
        <a:lstStyle/>
        <a:p>
          <a:endParaRPr lang="ru-RU"/>
        </a:p>
      </dgm:t>
    </dgm:pt>
    <dgm:pt modelId="{B49A3727-BB83-4732-93E6-A9E1F224F491}" type="sibTrans" cxnId="{58F32B60-AA7B-4BE3-BD18-CA0ABA07BA77}">
      <dgm:prSet/>
      <dgm:spPr/>
      <dgm:t>
        <a:bodyPr/>
        <a:lstStyle/>
        <a:p>
          <a:endParaRPr lang="ru-RU"/>
        </a:p>
      </dgm:t>
    </dgm:pt>
    <dgm:pt modelId="{A7153A93-988A-4843-A02B-92F97246BF71}">
      <dgm:prSet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Пока все дома</a:t>
          </a:r>
          <a:endParaRPr lang="ru-RU" sz="1600" b="1" dirty="0">
            <a:solidFill>
              <a:schemeClr val="tx1"/>
            </a:solidFill>
          </a:endParaRPr>
        </a:p>
      </dgm:t>
    </dgm:pt>
    <dgm:pt modelId="{FC188E20-20AA-4A3A-9F5F-FF988C390EA7}" type="parTrans" cxnId="{9140D6F3-A5BA-4501-B81D-668F1C79D59A}">
      <dgm:prSet/>
      <dgm:spPr/>
      <dgm:t>
        <a:bodyPr/>
        <a:lstStyle/>
        <a:p>
          <a:endParaRPr lang="ru-RU"/>
        </a:p>
      </dgm:t>
    </dgm:pt>
    <dgm:pt modelId="{78D26014-E14C-421E-8F56-04CEF92B576D}" type="sibTrans" cxnId="{9140D6F3-A5BA-4501-B81D-668F1C79D59A}">
      <dgm:prSet/>
      <dgm:spPr/>
      <dgm:t>
        <a:bodyPr/>
        <a:lstStyle/>
        <a:p>
          <a:endParaRPr lang="ru-RU"/>
        </a:p>
      </dgm:t>
    </dgm:pt>
    <dgm:pt modelId="{EF9FC285-0A03-4E0B-99ED-D98E3F7A85EE}">
      <dgm:prSet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Армейский магазин</a:t>
          </a:r>
          <a:endParaRPr lang="ru-RU" sz="1200" b="1" dirty="0">
            <a:solidFill>
              <a:schemeClr val="tx1"/>
            </a:solidFill>
          </a:endParaRPr>
        </a:p>
      </dgm:t>
    </dgm:pt>
    <dgm:pt modelId="{EF22AE9D-A90B-44D6-B89D-C3889101F7F7}" type="parTrans" cxnId="{65149CF7-0B16-4726-913C-0BECBAE1AE0E}">
      <dgm:prSet/>
      <dgm:spPr/>
      <dgm:t>
        <a:bodyPr/>
        <a:lstStyle/>
        <a:p>
          <a:endParaRPr lang="ru-RU"/>
        </a:p>
      </dgm:t>
    </dgm:pt>
    <dgm:pt modelId="{3D5CFFCB-A8FE-4884-87BE-5FCD50038673}" type="sibTrans" cxnId="{65149CF7-0B16-4726-913C-0BECBAE1AE0E}">
      <dgm:prSet/>
      <dgm:spPr/>
      <dgm:t>
        <a:bodyPr/>
        <a:lstStyle/>
        <a:p>
          <a:endParaRPr lang="ru-RU"/>
        </a:p>
      </dgm:t>
    </dgm:pt>
    <dgm:pt modelId="{5F6FFFEE-73CF-40D3-BD3E-F9BA22DFC5B2}">
      <dgm:prSet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Давай поженимся</a:t>
          </a:r>
          <a:endParaRPr lang="ru-RU" sz="1200" b="1" dirty="0">
            <a:solidFill>
              <a:schemeClr val="tx1"/>
            </a:solidFill>
          </a:endParaRPr>
        </a:p>
      </dgm:t>
    </dgm:pt>
    <dgm:pt modelId="{55A930C9-FCD6-49E6-8752-D826673D0173}" type="parTrans" cxnId="{AD2B7740-41C7-41CA-8932-86D0FC546F86}">
      <dgm:prSet/>
      <dgm:spPr/>
      <dgm:t>
        <a:bodyPr/>
        <a:lstStyle/>
        <a:p>
          <a:endParaRPr lang="ru-RU"/>
        </a:p>
      </dgm:t>
    </dgm:pt>
    <dgm:pt modelId="{13A7BCFF-98F7-43B0-826E-7A5D4F4CD1A0}" type="sibTrans" cxnId="{AD2B7740-41C7-41CA-8932-86D0FC546F86}">
      <dgm:prSet/>
      <dgm:spPr/>
      <dgm:t>
        <a:bodyPr/>
        <a:lstStyle/>
        <a:p>
          <a:endParaRPr lang="ru-RU"/>
        </a:p>
      </dgm:t>
    </dgm:pt>
    <dgm:pt modelId="{D3473B40-AD48-43AC-86C9-35F7B8D69B82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Пусть говорят</a:t>
          </a:r>
          <a:endParaRPr lang="ru-RU" b="1" dirty="0">
            <a:solidFill>
              <a:schemeClr val="tx1"/>
            </a:solidFill>
          </a:endParaRPr>
        </a:p>
      </dgm:t>
    </dgm:pt>
    <dgm:pt modelId="{73507E1F-0836-4760-9761-3435C0A7D191}" type="parTrans" cxnId="{DE3D8F3F-336F-4350-AF3D-31BE2D76CB77}">
      <dgm:prSet/>
      <dgm:spPr/>
      <dgm:t>
        <a:bodyPr/>
        <a:lstStyle/>
        <a:p>
          <a:endParaRPr lang="ru-RU"/>
        </a:p>
      </dgm:t>
    </dgm:pt>
    <dgm:pt modelId="{20EFB291-C783-4B97-9EE2-C56998B2839E}" type="sibTrans" cxnId="{DE3D8F3F-336F-4350-AF3D-31BE2D76CB77}">
      <dgm:prSet/>
      <dgm:spPr/>
      <dgm:t>
        <a:bodyPr/>
        <a:lstStyle/>
        <a:p>
          <a:endParaRPr lang="ru-RU"/>
        </a:p>
      </dgm:t>
    </dgm:pt>
    <dgm:pt modelId="{69480B60-0BE0-4407-B7C7-BEF9F9FA3DF8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Вести</a:t>
          </a:r>
          <a:endParaRPr lang="ru-RU" sz="2000" b="1" dirty="0">
            <a:solidFill>
              <a:schemeClr val="tx1"/>
            </a:solidFill>
          </a:endParaRPr>
        </a:p>
      </dgm:t>
    </dgm:pt>
    <dgm:pt modelId="{7E5FDA16-CA15-46E0-9E9C-C82EA04E1909}" type="sibTrans" cxnId="{63560361-2B50-4A4A-845B-19928915BAF5}">
      <dgm:prSet/>
      <dgm:spPr/>
      <dgm:t>
        <a:bodyPr/>
        <a:lstStyle/>
        <a:p>
          <a:endParaRPr lang="ru-RU"/>
        </a:p>
      </dgm:t>
    </dgm:pt>
    <dgm:pt modelId="{E1A1DF75-8103-4C40-9B90-7FEE180B1022}" type="parTrans" cxnId="{63560361-2B50-4A4A-845B-19928915BAF5}">
      <dgm:prSet/>
      <dgm:spPr/>
      <dgm:t>
        <a:bodyPr/>
        <a:lstStyle/>
        <a:p>
          <a:endParaRPr lang="ru-RU"/>
        </a:p>
      </dgm:t>
    </dgm:pt>
    <dgm:pt modelId="{9F7D55ED-AEDC-4208-8943-7D0B6EBA6121}" type="pres">
      <dgm:prSet presAssocID="{6851A4C0-88D2-4133-96CD-BCA81724F5C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896A19-D478-4A59-9C21-2DDBF467FC80}" type="pres">
      <dgm:prSet presAssocID="{69480B60-0BE0-4407-B7C7-BEF9F9FA3DF8}" presName="node" presStyleLbl="node1" presStyleIdx="0" presStyleCnt="10" custRadScaleRad="78633" custRadScaleInc="73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73863F-6B22-40AE-B4FB-19B29EE81824}" type="pres">
      <dgm:prSet presAssocID="{7E5FDA16-CA15-46E0-9E9C-C82EA04E1909}" presName="sibTrans" presStyleLbl="sibTrans2D1" presStyleIdx="0" presStyleCnt="10"/>
      <dgm:spPr/>
      <dgm:t>
        <a:bodyPr/>
        <a:lstStyle/>
        <a:p>
          <a:endParaRPr lang="ru-RU"/>
        </a:p>
      </dgm:t>
    </dgm:pt>
    <dgm:pt modelId="{80934D99-944A-4669-94CB-5E2147D60376}" type="pres">
      <dgm:prSet presAssocID="{7E5FDA16-CA15-46E0-9E9C-C82EA04E1909}" presName="connectorText" presStyleLbl="sibTrans2D1" presStyleIdx="0" presStyleCnt="10"/>
      <dgm:spPr/>
      <dgm:t>
        <a:bodyPr/>
        <a:lstStyle/>
        <a:p>
          <a:endParaRPr lang="ru-RU"/>
        </a:p>
      </dgm:t>
    </dgm:pt>
    <dgm:pt modelId="{E712F8E2-9B55-4815-955B-F58E729FB1A8}" type="pres">
      <dgm:prSet presAssocID="{2E5ADCC1-C8CB-4D2F-A410-D77611BFEEB9}" presName="node" presStyleLbl="node1" presStyleIdx="1" presStyleCnt="10" custRadScaleRad="91414" custRadScaleInc="192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C72BB2-6021-41CC-AD44-E68CB0AFA94D}" type="pres">
      <dgm:prSet presAssocID="{F214B890-ECA2-4AB4-A727-77FBEE0DDE4F}" presName="sibTrans" presStyleLbl="sibTrans2D1" presStyleIdx="1" presStyleCnt="10" custLinFactNeighborX="45313" custLinFactNeighborY="-4919"/>
      <dgm:spPr/>
      <dgm:t>
        <a:bodyPr/>
        <a:lstStyle/>
        <a:p>
          <a:endParaRPr lang="ru-RU"/>
        </a:p>
      </dgm:t>
    </dgm:pt>
    <dgm:pt modelId="{09F5D74C-0767-4F5F-881A-B55CF5DD95E2}" type="pres">
      <dgm:prSet presAssocID="{F214B890-ECA2-4AB4-A727-77FBEE0DDE4F}" presName="connectorText" presStyleLbl="sibTrans2D1" presStyleIdx="1" presStyleCnt="10"/>
      <dgm:spPr/>
      <dgm:t>
        <a:bodyPr/>
        <a:lstStyle/>
        <a:p>
          <a:endParaRPr lang="ru-RU"/>
        </a:p>
      </dgm:t>
    </dgm:pt>
    <dgm:pt modelId="{09967D79-7D1F-46B9-9BA3-D2C6FBFA8207}" type="pres">
      <dgm:prSet presAssocID="{A7987259-666A-455D-B6EB-1780773B5B08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144E3D-1E09-4003-9584-25B64ED66452}" type="pres">
      <dgm:prSet presAssocID="{3A22C161-69A2-4A59-B2A0-1171D3683762}" presName="sibTrans" presStyleLbl="sibTrans2D1" presStyleIdx="2" presStyleCnt="10"/>
      <dgm:spPr/>
      <dgm:t>
        <a:bodyPr/>
        <a:lstStyle/>
        <a:p>
          <a:endParaRPr lang="ru-RU"/>
        </a:p>
      </dgm:t>
    </dgm:pt>
    <dgm:pt modelId="{593163F4-67FE-40AE-9243-D6EFB4E007A1}" type="pres">
      <dgm:prSet presAssocID="{3A22C161-69A2-4A59-B2A0-1171D3683762}" presName="connectorText" presStyleLbl="sibTrans2D1" presStyleIdx="2" presStyleCnt="10"/>
      <dgm:spPr/>
      <dgm:t>
        <a:bodyPr/>
        <a:lstStyle/>
        <a:p>
          <a:endParaRPr lang="ru-RU"/>
        </a:p>
      </dgm:t>
    </dgm:pt>
    <dgm:pt modelId="{83FCD381-107B-4071-886D-1F982988F311}" type="pres">
      <dgm:prSet presAssocID="{6054310E-A663-433B-AB6F-A830AB71C5F9}" presName="node" presStyleLbl="node1" presStyleIdx="3" presStyleCnt="10" custRadScaleRad="103182" custRadScaleInc="-18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DCD4FC-E493-43F2-B3FD-A47F6352FF1C}" type="pres">
      <dgm:prSet presAssocID="{22F3C410-7024-4014-9F63-416CCDD7AF6E}" presName="sibTrans" presStyleLbl="sibTrans2D1" presStyleIdx="3" presStyleCnt="10"/>
      <dgm:spPr/>
      <dgm:t>
        <a:bodyPr/>
        <a:lstStyle/>
        <a:p>
          <a:endParaRPr lang="ru-RU"/>
        </a:p>
      </dgm:t>
    </dgm:pt>
    <dgm:pt modelId="{7C486CA9-3F67-4EF8-B64F-0B9E45244025}" type="pres">
      <dgm:prSet presAssocID="{22F3C410-7024-4014-9F63-416CCDD7AF6E}" presName="connectorText" presStyleLbl="sibTrans2D1" presStyleIdx="3" presStyleCnt="10"/>
      <dgm:spPr/>
      <dgm:t>
        <a:bodyPr/>
        <a:lstStyle/>
        <a:p>
          <a:endParaRPr lang="ru-RU"/>
        </a:p>
      </dgm:t>
    </dgm:pt>
    <dgm:pt modelId="{25F4467E-27E0-4737-8E46-D3F9A727AECD}" type="pres">
      <dgm:prSet presAssocID="{22093EB8-7C51-458F-A5FD-B6CC52464EE7}" presName="node" presStyleLbl="node1" presStyleIdx="4" presStyleCnt="10" custRadScaleRad="89805" custRadScaleInc="-247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8D2A85-06E0-420E-B4DE-15381991E963}" type="pres">
      <dgm:prSet presAssocID="{7B3590CC-1BEF-47DE-B2DD-2CCB57622F8D}" presName="sibTrans" presStyleLbl="sibTrans2D1" presStyleIdx="4" presStyleCnt="10"/>
      <dgm:spPr/>
      <dgm:t>
        <a:bodyPr/>
        <a:lstStyle/>
        <a:p>
          <a:endParaRPr lang="ru-RU"/>
        </a:p>
      </dgm:t>
    </dgm:pt>
    <dgm:pt modelId="{1CCB439F-345D-4F8D-830D-170415132A89}" type="pres">
      <dgm:prSet presAssocID="{7B3590CC-1BEF-47DE-B2DD-2CCB57622F8D}" presName="connectorText" presStyleLbl="sibTrans2D1" presStyleIdx="4" presStyleCnt="10"/>
      <dgm:spPr/>
      <dgm:t>
        <a:bodyPr/>
        <a:lstStyle/>
        <a:p>
          <a:endParaRPr lang="ru-RU"/>
        </a:p>
      </dgm:t>
    </dgm:pt>
    <dgm:pt modelId="{6B9BCF1B-FC28-4077-BA7B-E9C4A8834633}" type="pres">
      <dgm:prSet presAssocID="{F5920DCB-4141-4222-87AD-5BC46C274762}" presName="node" presStyleLbl="node1" presStyleIdx="5" presStyleCnt="10" custRadScaleRad="78383" custRadScaleInc="-19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FD87AA-51B3-4F09-AC55-D397D56BCE9C}" type="pres">
      <dgm:prSet presAssocID="{B49A3727-BB83-4732-93E6-A9E1F224F491}" presName="sibTrans" presStyleLbl="sibTrans2D1" presStyleIdx="5" presStyleCnt="10"/>
      <dgm:spPr/>
      <dgm:t>
        <a:bodyPr/>
        <a:lstStyle/>
        <a:p>
          <a:endParaRPr lang="ru-RU"/>
        </a:p>
      </dgm:t>
    </dgm:pt>
    <dgm:pt modelId="{89A8827E-2944-4E28-BCC3-512102218C27}" type="pres">
      <dgm:prSet presAssocID="{B49A3727-BB83-4732-93E6-A9E1F224F491}" presName="connectorText" presStyleLbl="sibTrans2D1" presStyleIdx="5" presStyleCnt="10"/>
      <dgm:spPr/>
      <dgm:t>
        <a:bodyPr/>
        <a:lstStyle/>
        <a:p>
          <a:endParaRPr lang="ru-RU"/>
        </a:p>
      </dgm:t>
    </dgm:pt>
    <dgm:pt modelId="{94B0DD21-D9EA-435F-BFB7-576A7B50ADDB}" type="pres">
      <dgm:prSet presAssocID="{A7153A93-988A-4843-A02B-92F97246BF71}" presName="node" presStyleLbl="node1" presStyleIdx="6" presStyleCnt="10" custRadScaleRad="89576" custRadScaleInc="96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9645A7-440B-4B99-A50E-2B9B138549F0}" type="pres">
      <dgm:prSet presAssocID="{78D26014-E14C-421E-8F56-04CEF92B576D}" presName="sibTrans" presStyleLbl="sibTrans2D1" presStyleIdx="6" presStyleCnt="10"/>
      <dgm:spPr/>
      <dgm:t>
        <a:bodyPr/>
        <a:lstStyle/>
        <a:p>
          <a:endParaRPr lang="ru-RU"/>
        </a:p>
      </dgm:t>
    </dgm:pt>
    <dgm:pt modelId="{6242E890-2498-4E3A-AFA8-C7BBBB360FE6}" type="pres">
      <dgm:prSet presAssocID="{78D26014-E14C-421E-8F56-04CEF92B576D}" presName="connectorText" presStyleLbl="sibTrans2D1" presStyleIdx="6" presStyleCnt="10"/>
      <dgm:spPr/>
      <dgm:t>
        <a:bodyPr/>
        <a:lstStyle/>
        <a:p>
          <a:endParaRPr lang="ru-RU"/>
        </a:p>
      </dgm:t>
    </dgm:pt>
    <dgm:pt modelId="{490274AF-02FE-491D-89F6-A330C6ADAD4A}" type="pres">
      <dgm:prSet presAssocID="{EF9FC285-0A03-4E0B-99ED-D98E3F7A85EE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9F9337-D9E8-4245-85DA-A92D49544495}" type="pres">
      <dgm:prSet presAssocID="{3D5CFFCB-A8FE-4884-87BE-5FCD50038673}" presName="sibTrans" presStyleLbl="sibTrans2D1" presStyleIdx="7" presStyleCnt="10"/>
      <dgm:spPr/>
      <dgm:t>
        <a:bodyPr/>
        <a:lstStyle/>
        <a:p>
          <a:endParaRPr lang="ru-RU"/>
        </a:p>
      </dgm:t>
    </dgm:pt>
    <dgm:pt modelId="{396CB76E-87CD-4D7C-9268-4C5677ED88FD}" type="pres">
      <dgm:prSet presAssocID="{3D5CFFCB-A8FE-4884-87BE-5FCD50038673}" presName="connectorText" presStyleLbl="sibTrans2D1" presStyleIdx="7" presStyleCnt="10"/>
      <dgm:spPr/>
      <dgm:t>
        <a:bodyPr/>
        <a:lstStyle/>
        <a:p>
          <a:endParaRPr lang="ru-RU"/>
        </a:p>
      </dgm:t>
    </dgm:pt>
    <dgm:pt modelId="{FEF390ED-1F19-4F88-A353-6EDA7E7ECEBF}" type="pres">
      <dgm:prSet presAssocID="{5F6FFFEE-73CF-40D3-BD3E-F9BA22DFC5B2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003305-0C70-4EE7-9525-AA7FB2E71350}" type="pres">
      <dgm:prSet presAssocID="{13A7BCFF-98F7-43B0-826E-7A5D4F4CD1A0}" presName="sibTrans" presStyleLbl="sibTrans2D1" presStyleIdx="8" presStyleCnt="10"/>
      <dgm:spPr/>
      <dgm:t>
        <a:bodyPr/>
        <a:lstStyle/>
        <a:p>
          <a:endParaRPr lang="ru-RU"/>
        </a:p>
      </dgm:t>
    </dgm:pt>
    <dgm:pt modelId="{25F336BA-0714-4018-903B-67492CB7808A}" type="pres">
      <dgm:prSet presAssocID="{13A7BCFF-98F7-43B0-826E-7A5D4F4CD1A0}" presName="connectorText" presStyleLbl="sibTrans2D1" presStyleIdx="8" presStyleCnt="10"/>
      <dgm:spPr/>
      <dgm:t>
        <a:bodyPr/>
        <a:lstStyle/>
        <a:p>
          <a:endParaRPr lang="ru-RU"/>
        </a:p>
      </dgm:t>
    </dgm:pt>
    <dgm:pt modelId="{FDA34A8A-2558-4AF3-BAE8-F9F33AC4C9CF}" type="pres">
      <dgm:prSet presAssocID="{D3473B40-AD48-43AC-86C9-35F7B8D69B82}" presName="node" presStyleLbl="node1" presStyleIdx="9" presStyleCnt="10" custRadScaleRad="91292" custRadScaleInc="-35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D52E13-659E-41E1-A6A2-F3DE39BB31C0}" type="pres">
      <dgm:prSet presAssocID="{20EFB291-C783-4B97-9EE2-C56998B2839E}" presName="sibTrans" presStyleLbl="sibTrans2D1" presStyleIdx="9" presStyleCnt="10"/>
      <dgm:spPr/>
      <dgm:t>
        <a:bodyPr/>
        <a:lstStyle/>
        <a:p>
          <a:endParaRPr lang="ru-RU"/>
        </a:p>
      </dgm:t>
    </dgm:pt>
    <dgm:pt modelId="{FF9B2F28-9ACD-4B58-A334-EC4C4BDE04DF}" type="pres">
      <dgm:prSet presAssocID="{20EFB291-C783-4B97-9EE2-C56998B2839E}" presName="connectorText" presStyleLbl="sibTrans2D1" presStyleIdx="9" presStyleCnt="10"/>
      <dgm:spPr/>
      <dgm:t>
        <a:bodyPr/>
        <a:lstStyle/>
        <a:p>
          <a:endParaRPr lang="ru-RU"/>
        </a:p>
      </dgm:t>
    </dgm:pt>
  </dgm:ptLst>
  <dgm:cxnLst>
    <dgm:cxn modelId="{D1DC048C-8A5E-4567-838A-46E359899D1A}" type="presOf" srcId="{69480B60-0BE0-4407-B7C7-BEF9F9FA3DF8}" destId="{AF896A19-D478-4A59-9C21-2DDBF467FC80}" srcOrd="0" destOrd="0" presId="urn:microsoft.com/office/officeart/2005/8/layout/cycle2"/>
    <dgm:cxn modelId="{7680ABE7-0251-49D0-B0EB-94F4E8F8AED9}" type="presOf" srcId="{78D26014-E14C-421E-8F56-04CEF92B576D}" destId="{6242E890-2498-4E3A-AFA8-C7BBBB360FE6}" srcOrd="1" destOrd="0" presId="urn:microsoft.com/office/officeart/2005/8/layout/cycle2"/>
    <dgm:cxn modelId="{FC4C0F40-3230-4C7D-A828-3235F9D28E4B}" type="presOf" srcId="{F5920DCB-4141-4222-87AD-5BC46C274762}" destId="{6B9BCF1B-FC28-4077-BA7B-E9C4A8834633}" srcOrd="0" destOrd="0" presId="urn:microsoft.com/office/officeart/2005/8/layout/cycle2"/>
    <dgm:cxn modelId="{571C68C9-933C-42E6-84EF-D2EBAF77510B}" type="presOf" srcId="{7E5FDA16-CA15-46E0-9E9C-C82EA04E1909}" destId="{80934D99-944A-4669-94CB-5E2147D60376}" srcOrd="1" destOrd="0" presId="urn:microsoft.com/office/officeart/2005/8/layout/cycle2"/>
    <dgm:cxn modelId="{810C01E4-5D7F-4B00-BEA1-AD7500DE6CC8}" type="presOf" srcId="{B49A3727-BB83-4732-93E6-A9E1F224F491}" destId="{89A8827E-2944-4E28-BCC3-512102218C27}" srcOrd="1" destOrd="0" presId="urn:microsoft.com/office/officeart/2005/8/layout/cycle2"/>
    <dgm:cxn modelId="{65149CF7-0B16-4726-913C-0BECBAE1AE0E}" srcId="{6851A4C0-88D2-4133-96CD-BCA81724F5C0}" destId="{EF9FC285-0A03-4E0B-99ED-D98E3F7A85EE}" srcOrd="7" destOrd="0" parTransId="{EF22AE9D-A90B-44D6-B89D-C3889101F7F7}" sibTransId="{3D5CFFCB-A8FE-4884-87BE-5FCD50038673}"/>
    <dgm:cxn modelId="{C2FBAA83-ADAD-4F3C-B802-C5DDC46ADD61}" type="presOf" srcId="{2E5ADCC1-C8CB-4D2F-A410-D77611BFEEB9}" destId="{E712F8E2-9B55-4815-955B-F58E729FB1A8}" srcOrd="0" destOrd="0" presId="urn:microsoft.com/office/officeart/2005/8/layout/cycle2"/>
    <dgm:cxn modelId="{0AA189B9-13C7-432C-9919-43BB24EAD98A}" type="presOf" srcId="{22F3C410-7024-4014-9F63-416CCDD7AF6E}" destId="{7C486CA9-3F67-4EF8-B64F-0B9E45244025}" srcOrd="1" destOrd="0" presId="urn:microsoft.com/office/officeart/2005/8/layout/cycle2"/>
    <dgm:cxn modelId="{75F1C38D-177F-4FB2-8457-06EAD6844EA8}" type="presOf" srcId="{5F6FFFEE-73CF-40D3-BD3E-F9BA22DFC5B2}" destId="{FEF390ED-1F19-4F88-A353-6EDA7E7ECEBF}" srcOrd="0" destOrd="0" presId="urn:microsoft.com/office/officeart/2005/8/layout/cycle2"/>
    <dgm:cxn modelId="{C0C904DE-CCBB-444C-BBC6-95E50BDB1237}" type="presOf" srcId="{3D5CFFCB-A8FE-4884-87BE-5FCD50038673}" destId="{BC9F9337-D9E8-4245-85DA-A92D49544495}" srcOrd="0" destOrd="0" presId="urn:microsoft.com/office/officeart/2005/8/layout/cycle2"/>
    <dgm:cxn modelId="{AD2B7740-41C7-41CA-8932-86D0FC546F86}" srcId="{6851A4C0-88D2-4133-96CD-BCA81724F5C0}" destId="{5F6FFFEE-73CF-40D3-BD3E-F9BA22DFC5B2}" srcOrd="8" destOrd="0" parTransId="{55A930C9-FCD6-49E6-8752-D826673D0173}" sibTransId="{13A7BCFF-98F7-43B0-826E-7A5D4F4CD1A0}"/>
    <dgm:cxn modelId="{1E7EA9AC-3B99-4911-9C41-690F86631DCB}" srcId="{6851A4C0-88D2-4133-96CD-BCA81724F5C0}" destId="{2E5ADCC1-C8CB-4D2F-A410-D77611BFEEB9}" srcOrd="1" destOrd="0" parTransId="{D2D24554-1F5A-43D5-AA18-A9ED97770DB3}" sibTransId="{F214B890-ECA2-4AB4-A727-77FBEE0DDE4F}"/>
    <dgm:cxn modelId="{F0A349BE-4E0B-451A-AA24-C99CD60808DD}" srcId="{6851A4C0-88D2-4133-96CD-BCA81724F5C0}" destId="{6054310E-A663-433B-AB6F-A830AB71C5F9}" srcOrd="3" destOrd="0" parTransId="{E64DA867-C404-4612-B0CA-F69A55776EF3}" sibTransId="{22F3C410-7024-4014-9F63-416CCDD7AF6E}"/>
    <dgm:cxn modelId="{9140D6F3-A5BA-4501-B81D-668F1C79D59A}" srcId="{6851A4C0-88D2-4133-96CD-BCA81724F5C0}" destId="{A7153A93-988A-4843-A02B-92F97246BF71}" srcOrd="6" destOrd="0" parTransId="{FC188E20-20AA-4A3A-9F5F-FF988C390EA7}" sibTransId="{78D26014-E14C-421E-8F56-04CEF92B576D}"/>
    <dgm:cxn modelId="{C7C8A05D-3A00-4171-BD27-EBC12F92B1B1}" type="presOf" srcId="{6054310E-A663-433B-AB6F-A830AB71C5F9}" destId="{83FCD381-107B-4071-886D-1F982988F311}" srcOrd="0" destOrd="0" presId="urn:microsoft.com/office/officeart/2005/8/layout/cycle2"/>
    <dgm:cxn modelId="{0480FB8E-1DEA-4EDE-9F6A-EEE2F59792AC}" type="presOf" srcId="{13A7BCFF-98F7-43B0-826E-7A5D4F4CD1A0}" destId="{25F336BA-0714-4018-903B-67492CB7808A}" srcOrd="1" destOrd="0" presId="urn:microsoft.com/office/officeart/2005/8/layout/cycle2"/>
    <dgm:cxn modelId="{667ACA1E-4168-4D0A-AD3B-7ED207412BE2}" srcId="{6851A4C0-88D2-4133-96CD-BCA81724F5C0}" destId="{A7987259-666A-455D-B6EB-1780773B5B08}" srcOrd="2" destOrd="0" parTransId="{FD579255-F46C-46D6-B042-DCC925FA68A7}" sibTransId="{3A22C161-69A2-4A59-B2A0-1171D3683762}"/>
    <dgm:cxn modelId="{58F32B60-AA7B-4BE3-BD18-CA0ABA07BA77}" srcId="{6851A4C0-88D2-4133-96CD-BCA81724F5C0}" destId="{F5920DCB-4141-4222-87AD-5BC46C274762}" srcOrd="5" destOrd="0" parTransId="{1AE1FEE9-CD0F-4A4D-BDBD-A4D01FF6ABA1}" sibTransId="{B49A3727-BB83-4732-93E6-A9E1F224F491}"/>
    <dgm:cxn modelId="{63560361-2B50-4A4A-845B-19928915BAF5}" srcId="{6851A4C0-88D2-4133-96CD-BCA81724F5C0}" destId="{69480B60-0BE0-4407-B7C7-BEF9F9FA3DF8}" srcOrd="0" destOrd="0" parTransId="{E1A1DF75-8103-4C40-9B90-7FEE180B1022}" sibTransId="{7E5FDA16-CA15-46E0-9E9C-C82EA04E1909}"/>
    <dgm:cxn modelId="{FED5488B-7D90-4CC7-BC17-45A20AFE9715}" type="presOf" srcId="{3A22C161-69A2-4A59-B2A0-1171D3683762}" destId="{4E144E3D-1E09-4003-9584-25B64ED66452}" srcOrd="0" destOrd="0" presId="urn:microsoft.com/office/officeart/2005/8/layout/cycle2"/>
    <dgm:cxn modelId="{E7DF6A42-B935-4430-B112-CD455C8F5FDC}" type="presOf" srcId="{20EFB291-C783-4B97-9EE2-C56998B2839E}" destId="{FF9B2F28-9ACD-4B58-A334-EC4C4BDE04DF}" srcOrd="1" destOrd="0" presId="urn:microsoft.com/office/officeart/2005/8/layout/cycle2"/>
    <dgm:cxn modelId="{7DC22EA1-620B-48C3-881C-788FD17372B6}" type="presOf" srcId="{D3473B40-AD48-43AC-86C9-35F7B8D69B82}" destId="{FDA34A8A-2558-4AF3-BAE8-F9F33AC4C9CF}" srcOrd="0" destOrd="0" presId="urn:microsoft.com/office/officeart/2005/8/layout/cycle2"/>
    <dgm:cxn modelId="{D1169C28-F429-4B4C-81C5-B042BDBE7978}" type="presOf" srcId="{B49A3727-BB83-4732-93E6-A9E1F224F491}" destId="{25FD87AA-51B3-4F09-AC55-D397D56BCE9C}" srcOrd="0" destOrd="0" presId="urn:microsoft.com/office/officeart/2005/8/layout/cycle2"/>
    <dgm:cxn modelId="{B15D8EDD-0C22-489C-A2B5-792A69640EA4}" type="presOf" srcId="{F214B890-ECA2-4AB4-A727-77FBEE0DDE4F}" destId="{09F5D74C-0767-4F5F-881A-B55CF5DD95E2}" srcOrd="1" destOrd="0" presId="urn:microsoft.com/office/officeart/2005/8/layout/cycle2"/>
    <dgm:cxn modelId="{DE3D8F3F-336F-4350-AF3D-31BE2D76CB77}" srcId="{6851A4C0-88D2-4133-96CD-BCA81724F5C0}" destId="{D3473B40-AD48-43AC-86C9-35F7B8D69B82}" srcOrd="9" destOrd="0" parTransId="{73507E1F-0836-4760-9761-3435C0A7D191}" sibTransId="{20EFB291-C783-4B97-9EE2-C56998B2839E}"/>
    <dgm:cxn modelId="{EC30B441-AAC3-4E0A-A217-780F89E654A2}" type="presOf" srcId="{F214B890-ECA2-4AB4-A727-77FBEE0DDE4F}" destId="{0BC72BB2-6021-41CC-AD44-E68CB0AFA94D}" srcOrd="0" destOrd="0" presId="urn:microsoft.com/office/officeart/2005/8/layout/cycle2"/>
    <dgm:cxn modelId="{98DFC071-6512-460F-A109-0A4F1A797E0E}" type="presOf" srcId="{A7153A93-988A-4843-A02B-92F97246BF71}" destId="{94B0DD21-D9EA-435F-BFB7-576A7B50ADDB}" srcOrd="0" destOrd="0" presId="urn:microsoft.com/office/officeart/2005/8/layout/cycle2"/>
    <dgm:cxn modelId="{CED5932A-F5E2-44DB-9F11-A8AAD7BDA37B}" type="presOf" srcId="{6851A4C0-88D2-4133-96CD-BCA81724F5C0}" destId="{9F7D55ED-AEDC-4208-8943-7D0B6EBA6121}" srcOrd="0" destOrd="0" presId="urn:microsoft.com/office/officeart/2005/8/layout/cycle2"/>
    <dgm:cxn modelId="{F7B3042D-4A0E-4773-9D99-5013F85B8A8B}" type="presOf" srcId="{7B3590CC-1BEF-47DE-B2DD-2CCB57622F8D}" destId="{958D2A85-06E0-420E-B4DE-15381991E963}" srcOrd="0" destOrd="0" presId="urn:microsoft.com/office/officeart/2005/8/layout/cycle2"/>
    <dgm:cxn modelId="{016867E8-FABC-48E2-92FB-63B90C763DA3}" type="presOf" srcId="{EF9FC285-0A03-4E0B-99ED-D98E3F7A85EE}" destId="{490274AF-02FE-491D-89F6-A330C6ADAD4A}" srcOrd="0" destOrd="0" presId="urn:microsoft.com/office/officeart/2005/8/layout/cycle2"/>
    <dgm:cxn modelId="{19DD1DBC-32F2-452F-B84A-8176A8B29059}" srcId="{6851A4C0-88D2-4133-96CD-BCA81724F5C0}" destId="{22093EB8-7C51-458F-A5FD-B6CC52464EE7}" srcOrd="4" destOrd="0" parTransId="{544ACA60-DB22-4FA8-A17A-57ED7AF2963A}" sibTransId="{7B3590CC-1BEF-47DE-B2DD-2CCB57622F8D}"/>
    <dgm:cxn modelId="{68AC00B3-331C-4C0D-BAE0-8BBFCB510E98}" type="presOf" srcId="{22F3C410-7024-4014-9F63-416CCDD7AF6E}" destId="{18DCD4FC-E493-43F2-B3FD-A47F6352FF1C}" srcOrd="0" destOrd="0" presId="urn:microsoft.com/office/officeart/2005/8/layout/cycle2"/>
    <dgm:cxn modelId="{79FD902B-8CD0-4069-8AB8-87274001BD18}" type="presOf" srcId="{7E5FDA16-CA15-46E0-9E9C-C82EA04E1909}" destId="{CB73863F-6B22-40AE-B4FB-19B29EE81824}" srcOrd="0" destOrd="0" presId="urn:microsoft.com/office/officeart/2005/8/layout/cycle2"/>
    <dgm:cxn modelId="{C31CB370-ACEF-483A-AA5C-7B3588FDEAC2}" type="presOf" srcId="{20EFB291-C783-4B97-9EE2-C56998B2839E}" destId="{59D52E13-659E-41E1-A6A2-F3DE39BB31C0}" srcOrd="0" destOrd="0" presId="urn:microsoft.com/office/officeart/2005/8/layout/cycle2"/>
    <dgm:cxn modelId="{8A3DB37D-F6DC-4AA9-86A1-84651DDA1163}" type="presOf" srcId="{22093EB8-7C51-458F-A5FD-B6CC52464EE7}" destId="{25F4467E-27E0-4737-8E46-D3F9A727AECD}" srcOrd="0" destOrd="0" presId="urn:microsoft.com/office/officeart/2005/8/layout/cycle2"/>
    <dgm:cxn modelId="{5CD45A92-33E6-4AA8-B306-ADABC573F914}" type="presOf" srcId="{3D5CFFCB-A8FE-4884-87BE-5FCD50038673}" destId="{396CB76E-87CD-4D7C-9268-4C5677ED88FD}" srcOrd="1" destOrd="0" presId="urn:microsoft.com/office/officeart/2005/8/layout/cycle2"/>
    <dgm:cxn modelId="{37380D84-B0B7-465F-B529-187CCF836CCC}" type="presOf" srcId="{13A7BCFF-98F7-43B0-826E-7A5D4F4CD1A0}" destId="{43003305-0C70-4EE7-9525-AA7FB2E71350}" srcOrd="0" destOrd="0" presId="urn:microsoft.com/office/officeart/2005/8/layout/cycle2"/>
    <dgm:cxn modelId="{EE7B1B7E-A35F-44B3-BB2A-7B5C101CE0B0}" type="presOf" srcId="{A7987259-666A-455D-B6EB-1780773B5B08}" destId="{09967D79-7D1F-46B9-9BA3-D2C6FBFA8207}" srcOrd="0" destOrd="0" presId="urn:microsoft.com/office/officeart/2005/8/layout/cycle2"/>
    <dgm:cxn modelId="{FEF0EA9F-297E-4C39-97E9-1D3DA8BD8BC3}" type="presOf" srcId="{3A22C161-69A2-4A59-B2A0-1171D3683762}" destId="{593163F4-67FE-40AE-9243-D6EFB4E007A1}" srcOrd="1" destOrd="0" presId="urn:microsoft.com/office/officeart/2005/8/layout/cycle2"/>
    <dgm:cxn modelId="{3E11D015-A1B9-4FBE-BD75-E5D6146F921A}" type="presOf" srcId="{7B3590CC-1BEF-47DE-B2DD-2CCB57622F8D}" destId="{1CCB439F-345D-4F8D-830D-170415132A89}" srcOrd="1" destOrd="0" presId="urn:microsoft.com/office/officeart/2005/8/layout/cycle2"/>
    <dgm:cxn modelId="{AECC0483-E90C-4167-B9D6-9654D16DFED3}" type="presOf" srcId="{78D26014-E14C-421E-8F56-04CEF92B576D}" destId="{F29645A7-440B-4B99-A50E-2B9B138549F0}" srcOrd="0" destOrd="0" presId="urn:microsoft.com/office/officeart/2005/8/layout/cycle2"/>
    <dgm:cxn modelId="{45332476-84C4-4063-8171-CF9770A0A8CD}" type="presParOf" srcId="{9F7D55ED-AEDC-4208-8943-7D0B6EBA6121}" destId="{AF896A19-D478-4A59-9C21-2DDBF467FC80}" srcOrd="0" destOrd="0" presId="urn:microsoft.com/office/officeart/2005/8/layout/cycle2"/>
    <dgm:cxn modelId="{A54D60EE-EC5D-424E-B1F2-B5EADD4E3C55}" type="presParOf" srcId="{9F7D55ED-AEDC-4208-8943-7D0B6EBA6121}" destId="{CB73863F-6B22-40AE-B4FB-19B29EE81824}" srcOrd="1" destOrd="0" presId="urn:microsoft.com/office/officeart/2005/8/layout/cycle2"/>
    <dgm:cxn modelId="{7D5BA0C8-BB65-47D8-AF87-5BC35D906232}" type="presParOf" srcId="{CB73863F-6B22-40AE-B4FB-19B29EE81824}" destId="{80934D99-944A-4669-94CB-5E2147D60376}" srcOrd="0" destOrd="0" presId="urn:microsoft.com/office/officeart/2005/8/layout/cycle2"/>
    <dgm:cxn modelId="{DB72AC6A-A5E3-4937-A7EF-95B6F38829BA}" type="presParOf" srcId="{9F7D55ED-AEDC-4208-8943-7D0B6EBA6121}" destId="{E712F8E2-9B55-4815-955B-F58E729FB1A8}" srcOrd="2" destOrd="0" presId="urn:microsoft.com/office/officeart/2005/8/layout/cycle2"/>
    <dgm:cxn modelId="{BF37307F-B32C-4D6D-836E-FC3BF94E53A6}" type="presParOf" srcId="{9F7D55ED-AEDC-4208-8943-7D0B6EBA6121}" destId="{0BC72BB2-6021-41CC-AD44-E68CB0AFA94D}" srcOrd="3" destOrd="0" presId="urn:microsoft.com/office/officeart/2005/8/layout/cycle2"/>
    <dgm:cxn modelId="{1AE5D3B9-0058-4CC8-B222-5BC913CEEFBC}" type="presParOf" srcId="{0BC72BB2-6021-41CC-AD44-E68CB0AFA94D}" destId="{09F5D74C-0767-4F5F-881A-B55CF5DD95E2}" srcOrd="0" destOrd="0" presId="urn:microsoft.com/office/officeart/2005/8/layout/cycle2"/>
    <dgm:cxn modelId="{8D315248-6615-4DA9-9078-1D3535E2C6F8}" type="presParOf" srcId="{9F7D55ED-AEDC-4208-8943-7D0B6EBA6121}" destId="{09967D79-7D1F-46B9-9BA3-D2C6FBFA8207}" srcOrd="4" destOrd="0" presId="urn:microsoft.com/office/officeart/2005/8/layout/cycle2"/>
    <dgm:cxn modelId="{C7691359-F7FB-409D-8618-B770116E1F1F}" type="presParOf" srcId="{9F7D55ED-AEDC-4208-8943-7D0B6EBA6121}" destId="{4E144E3D-1E09-4003-9584-25B64ED66452}" srcOrd="5" destOrd="0" presId="urn:microsoft.com/office/officeart/2005/8/layout/cycle2"/>
    <dgm:cxn modelId="{A5B7F383-9A1A-469D-8B90-770FB9E5F874}" type="presParOf" srcId="{4E144E3D-1E09-4003-9584-25B64ED66452}" destId="{593163F4-67FE-40AE-9243-D6EFB4E007A1}" srcOrd="0" destOrd="0" presId="urn:microsoft.com/office/officeart/2005/8/layout/cycle2"/>
    <dgm:cxn modelId="{E8C55C5C-1260-401E-90AF-AD1507175953}" type="presParOf" srcId="{9F7D55ED-AEDC-4208-8943-7D0B6EBA6121}" destId="{83FCD381-107B-4071-886D-1F982988F311}" srcOrd="6" destOrd="0" presId="urn:microsoft.com/office/officeart/2005/8/layout/cycle2"/>
    <dgm:cxn modelId="{7EA75B55-19C9-42FE-B0CC-16A627CFE3CD}" type="presParOf" srcId="{9F7D55ED-AEDC-4208-8943-7D0B6EBA6121}" destId="{18DCD4FC-E493-43F2-B3FD-A47F6352FF1C}" srcOrd="7" destOrd="0" presId="urn:microsoft.com/office/officeart/2005/8/layout/cycle2"/>
    <dgm:cxn modelId="{CC98BA17-85F4-4388-92FB-767DAE019AC2}" type="presParOf" srcId="{18DCD4FC-E493-43F2-B3FD-A47F6352FF1C}" destId="{7C486CA9-3F67-4EF8-B64F-0B9E45244025}" srcOrd="0" destOrd="0" presId="urn:microsoft.com/office/officeart/2005/8/layout/cycle2"/>
    <dgm:cxn modelId="{69C08F0A-CD52-47FB-8E41-19EEFEC48444}" type="presParOf" srcId="{9F7D55ED-AEDC-4208-8943-7D0B6EBA6121}" destId="{25F4467E-27E0-4737-8E46-D3F9A727AECD}" srcOrd="8" destOrd="0" presId="urn:microsoft.com/office/officeart/2005/8/layout/cycle2"/>
    <dgm:cxn modelId="{AB966E01-0526-415C-8FE5-1A0B4968AFE1}" type="presParOf" srcId="{9F7D55ED-AEDC-4208-8943-7D0B6EBA6121}" destId="{958D2A85-06E0-420E-B4DE-15381991E963}" srcOrd="9" destOrd="0" presId="urn:microsoft.com/office/officeart/2005/8/layout/cycle2"/>
    <dgm:cxn modelId="{A6C45BA7-ACEE-4DE0-8857-91FC87D4760A}" type="presParOf" srcId="{958D2A85-06E0-420E-B4DE-15381991E963}" destId="{1CCB439F-345D-4F8D-830D-170415132A89}" srcOrd="0" destOrd="0" presId="urn:microsoft.com/office/officeart/2005/8/layout/cycle2"/>
    <dgm:cxn modelId="{A0B6CAF9-2199-430E-B0A9-7EEE991E48D6}" type="presParOf" srcId="{9F7D55ED-AEDC-4208-8943-7D0B6EBA6121}" destId="{6B9BCF1B-FC28-4077-BA7B-E9C4A8834633}" srcOrd="10" destOrd="0" presId="urn:microsoft.com/office/officeart/2005/8/layout/cycle2"/>
    <dgm:cxn modelId="{031340F2-CAA9-4298-A28E-BC007F6CB38C}" type="presParOf" srcId="{9F7D55ED-AEDC-4208-8943-7D0B6EBA6121}" destId="{25FD87AA-51B3-4F09-AC55-D397D56BCE9C}" srcOrd="11" destOrd="0" presId="urn:microsoft.com/office/officeart/2005/8/layout/cycle2"/>
    <dgm:cxn modelId="{B7A50214-AA4D-4AB9-BE7A-8E7F6522ABDB}" type="presParOf" srcId="{25FD87AA-51B3-4F09-AC55-D397D56BCE9C}" destId="{89A8827E-2944-4E28-BCC3-512102218C27}" srcOrd="0" destOrd="0" presId="urn:microsoft.com/office/officeart/2005/8/layout/cycle2"/>
    <dgm:cxn modelId="{A540632B-B5F6-4FED-8D46-C0CA53CC9FB8}" type="presParOf" srcId="{9F7D55ED-AEDC-4208-8943-7D0B6EBA6121}" destId="{94B0DD21-D9EA-435F-BFB7-576A7B50ADDB}" srcOrd="12" destOrd="0" presId="urn:microsoft.com/office/officeart/2005/8/layout/cycle2"/>
    <dgm:cxn modelId="{ED2AA419-C4CF-4C0F-ACCF-F388162D816E}" type="presParOf" srcId="{9F7D55ED-AEDC-4208-8943-7D0B6EBA6121}" destId="{F29645A7-440B-4B99-A50E-2B9B138549F0}" srcOrd="13" destOrd="0" presId="urn:microsoft.com/office/officeart/2005/8/layout/cycle2"/>
    <dgm:cxn modelId="{7D541F08-E668-4003-A667-AA3D32C138DE}" type="presParOf" srcId="{F29645A7-440B-4B99-A50E-2B9B138549F0}" destId="{6242E890-2498-4E3A-AFA8-C7BBBB360FE6}" srcOrd="0" destOrd="0" presId="urn:microsoft.com/office/officeart/2005/8/layout/cycle2"/>
    <dgm:cxn modelId="{893EFCA5-C6CD-4856-BFE7-16CB225D8197}" type="presParOf" srcId="{9F7D55ED-AEDC-4208-8943-7D0B6EBA6121}" destId="{490274AF-02FE-491D-89F6-A330C6ADAD4A}" srcOrd="14" destOrd="0" presId="urn:microsoft.com/office/officeart/2005/8/layout/cycle2"/>
    <dgm:cxn modelId="{6515A086-A93A-48BD-ABCD-2FB90DEBDEAA}" type="presParOf" srcId="{9F7D55ED-AEDC-4208-8943-7D0B6EBA6121}" destId="{BC9F9337-D9E8-4245-85DA-A92D49544495}" srcOrd="15" destOrd="0" presId="urn:microsoft.com/office/officeart/2005/8/layout/cycle2"/>
    <dgm:cxn modelId="{3302153F-0EA2-44B9-84A9-CB339F7AE510}" type="presParOf" srcId="{BC9F9337-D9E8-4245-85DA-A92D49544495}" destId="{396CB76E-87CD-4D7C-9268-4C5677ED88FD}" srcOrd="0" destOrd="0" presId="urn:microsoft.com/office/officeart/2005/8/layout/cycle2"/>
    <dgm:cxn modelId="{6260654E-9D67-417C-BEB1-08C5675AA6A7}" type="presParOf" srcId="{9F7D55ED-AEDC-4208-8943-7D0B6EBA6121}" destId="{FEF390ED-1F19-4F88-A353-6EDA7E7ECEBF}" srcOrd="16" destOrd="0" presId="urn:microsoft.com/office/officeart/2005/8/layout/cycle2"/>
    <dgm:cxn modelId="{E8B52504-BE4E-4128-AA82-ADC2BA399214}" type="presParOf" srcId="{9F7D55ED-AEDC-4208-8943-7D0B6EBA6121}" destId="{43003305-0C70-4EE7-9525-AA7FB2E71350}" srcOrd="17" destOrd="0" presId="urn:microsoft.com/office/officeart/2005/8/layout/cycle2"/>
    <dgm:cxn modelId="{7754D985-0E67-4CC4-9522-3CE46079D0AC}" type="presParOf" srcId="{43003305-0C70-4EE7-9525-AA7FB2E71350}" destId="{25F336BA-0714-4018-903B-67492CB7808A}" srcOrd="0" destOrd="0" presId="urn:microsoft.com/office/officeart/2005/8/layout/cycle2"/>
    <dgm:cxn modelId="{B28DA3C3-3870-41FA-ADF2-A6921763C0E4}" type="presParOf" srcId="{9F7D55ED-AEDC-4208-8943-7D0B6EBA6121}" destId="{FDA34A8A-2558-4AF3-BAE8-F9F33AC4C9CF}" srcOrd="18" destOrd="0" presId="urn:microsoft.com/office/officeart/2005/8/layout/cycle2"/>
    <dgm:cxn modelId="{26570272-22AB-4478-9017-25B72A3E153A}" type="presParOf" srcId="{9F7D55ED-AEDC-4208-8943-7D0B6EBA6121}" destId="{59D52E13-659E-41E1-A6A2-F3DE39BB31C0}" srcOrd="19" destOrd="0" presId="urn:microsoft.com/office/officeart/2005/8/layout/cycle2"/>
    <dgm:cxn modelId="{12F07A2A-0926-474A-AFFC-1474E76BB98D}" type="presParOf" srcId="{59D52E13-659E-41E1-A6A2-F3DE39BB31C0}" destId="{FF9B2F28-9ACD-4B58-A334-EC4C4BDE04DF}" srcOrd="0" destOrd="0" presId="urn:microsoft.com/office/officeart/2005/8/layout/cycle2"/>
  </dgm:cxnLst>
  <dgm:bg>
    <a:noFill/>
  </dgm:bg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A7258D-9704-44A1-87A4-BEF00F1D2E7A}" type="doc">
      <dgm:prSet loTypeId="urn:microsoft.com/office/officeart/2005/8/layout/cycle3" loCatId="cycle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86539F6E-EF39-4E3D-9797-20FCBA1F26F5}">
      <dgm:prSet phldrT="[Текст]"/>
      <dgm:spPr/>
      <dgm:t>
        <a:bodyPr/>
        <a:lstStyle/>
        <a:p>
          <a:r>
            <a:rPr lang="ru-RU" b="1" dirty="0" smtClean="0">
              <a:solidFill>
                <a:srgbClr val="006600"/>
              </a:solidFill>
            </a:rPr>
            <a:t>МО «</a:t>
          </a:r>
          <a:r>
            <a:rPr lang="ru-RU" b="1" dirty="0" err="1" smtClean="0">
              <a:solidFill>
                <a:srgbClr val="006600"/>
              </a:solidFill>
            </a:rPr>
            <a:t>Сосновецкое</a:t>
          </a:r>
          <a:r>
            <a:rPr lang="ru-RU" b="1" dirty="0" smtClean="0">
              <a:solidFill>
                <a:srgbClr val="006600"/>
              </a:solidFill>
            </a:rPr>
            <a:t> сельское поселение»</a:t>
          </a:r>
          <a:endParaRPr lang="ru-RU" dirty="0"/>
        </a:p>
      </dgm:t>
    </dgm:pt>
    <dgm:pt modelId="{37E729FB-1EFF-49B9-A8EA-68DA176452C6}" type="parTrans" cxnId="{D65F7606-5364-44EC-B053-EF81A48E4D13}">
      <dgm:prSet/>
      <dgm:spPr/>
      <dgm:t>
        <a:bodyPr/>
        <a:lstStyle/>
        <a:p>
          <a:endParaRPr lang="ru-RU"/>
        </a:p>
      </dgm:t>
    </dgm:pt>
    <dgm:pt modelId="{72545562-14FB-4DEC-BA44-7B5A09AC3DD1}" type="sibTrans" cxnId="{D65F7606-5364-44EC-B053-EF81A48E4D13}">
      <dgm:prSet/>
      <dgm:spPr/>
      <dgm:t>
        <a:bodyPr/>
        <a:lstStyle/>
        <a:p>
          <a:endParaRPr lang="ru-RU"/>
        </a:p>
      </dgm:t>
    </dgm:pt>
    <dgm:pt modelId="{F86849E8-072C-4178-BF14-3B05A4FC921B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006600"/>
              </a:solidFill>
            </a:rPr>
            <a:t>ООО «Содружество»</a:t>
          </a:r>
          <a:endParaRPr lang="ru-RU" sz="1400" dirty="0"/>
        </a:p>
      </dgm:t>
    </dgm:pt>
    <dgm:pt modelId="{0389C94F-AA47-41C2-8F67-9ED1A4B3A91B}" type="parTrans" cxnId="{27943246-04DB-4CD8-A9DE-9093DD08B87B}">
      <dgm:prSet/>
      <dgm:spPr/>
      <dgm:t>
        <a:bodyPr/>
        <a:lstStyle/>
        <a:p>
          <a:endParaRPr lang="ru-RU"/>
        </a:p>
      </dgm:t>
    </dgm:pt>
    <dgm:pt modelId="{DF6D7A2E-5EF5-410F-9F34-A54242ACE59D}" type="sibTrans" cxnId="{27943246-04DB-4CD8-A9DE-9093DD08B87B}">
      <dgm:prSet/>
      <dgm:spPr/>
      <dgm:t>
        <a:bodyPr/>
        <a:lstStyle/>
        <a:p>
          <a:endParaRPr lang="ru-RU"/>
        </a:p>
      </dgm:t>
    </dgm:pt>
    <dgm:pt modelId="{DD64846F-989A-41C6-9AC8-1028EB7151A9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6600"/>
              </a:solidFill>
            </a:rPr>
            <a:t>ЧП «Елена»</a:t>
          </a:r>
          <a:endParaRPr lang="ru-RU" sz="2000" dirty="0"/>
        </a:p>
      </dgm:t>
    </dgm:pt>
    <dgm:pt modelId="{9D9F3AA2-C2C8-4D9B-9AD1-6CDA80572B12}" type="parTrans" cxnId="{9C4E86C0-F15F-4082-8DD7-0EA74BB86D2E}">
      <dgm:prSet/>
      <dgm:spPr/>
      <dgm:t>
        <a:bodyPr/>
        <a:lstStyle/>
        <a:p>
          <a:endParaRPr lang="ru-RU"/>
        </a:p>
      </dgm:t>
    </dgm:pt>
    <dgm:pt modelId="{39F9525E-72DA-4ABC-A8BE-D8CFB649F9C2}" type="sibTrans" cxnId="{9C4E86C0-F15F-4082-8DD7-0EA74BB86D2E}">
      <dgm:prSet/>
      <dgm:spPr/>
      <dgm:t>
        <a:bodyPr/>
        <a:lstStyle/>
        <a:p>
          <a:endParaRPr lang="ru-RU"/>
        </a:p>
      </dgm:t>
    </dgm:pt>
    <dgm:pt modelId="{5E71CF3B-DB51-4BF6-AEFF-10076D6B8E9A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6600"/>
              </a:solidFill>
            </a:rPr>
            <a:t>АЗС «ТНК»</a:t>
          </a:r>
          <a:endParaRPr lang="ru-RU" sz="2000" dirty="0"/>
        </a:p>
      </dgm:t>
    </dgm:pt>
    <dgm:pt modelId="{A03ED87D-BF35-47CA-9081-CCCBCCBED871}" type="parTrans" cxnId="{330BA116-436B-455B-AF3D-2760BE59BCC1}">
      <dgm:prSet/>
      <dgm:spPr/>
      <dgm:t>
        <a:bodyPr/>
        <a:lstStyle/>
        <a:p>
          <a:endParaRPr lang="ru-RU"/>
        </a:p>
      </dgm:t>
    </dgm:pt>
    <dgm:pt modelId="{E1796B92-C704-4B8B-A05F-80F3927547ED}" type="sibTrans" cxnId="{330BA116-436B-455B-AF3D-2760BE59BCC1}">
      <dgm:prSet/>
      <dgm:spPr/>
      <dgm:t>
        <a:bodyPr/>
        <a:lstStyle/>
        <a:p>
          <a:endParaRPr lang="ru-RU"/>
        </a:p>
      </dgm:t>
    </dgm:pt>
    <dgm:pt modelId="{2198164C-B815-43DF-8958-BEC06E4E41FA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6600"/>
              </a:solidFill>
            </a:rPr>
            <a:t>Дом культуры</a:t>
          </a:r>
          <a:endParaRPr lang="ru-RU" sz="2000" dirty="0"/>
        </a:p>
      </dgm:t>
    </dgm:pt>
    <dgm:pt modelId="{BB011C0B-DD5A-43A3-ABFE-DF9C7840AD18}" type="parTrans" cxnId="{06C88C14-BFC8-4FC2-9175-00D559095E90}">
      <dgm:prSet/>
      <dgm:spPr/>
      <dgm:t>
        <a:bodyPr/>
        <a:lstStyle/>
        <a:p>
          <a:endParaRPr lang="ru-RU"/>
        </a:p>
      </dgm:t>
    </dgm:pt>
    <dgm:pt modelId="{09981C33-2417-4EB7-B355-022720101A6D}" type="sibTrans" cxnId="{06C88C14-BFC8-4FC2-9175-00D559095E90}">
      <dgm:prSet/>
      <dgm:spPr/>
      <dgm:t>
        <a:bodyPr/>
        <a:lstStyle/>
        <a:p>
          <a:endParaRPr lang="ru-RU"/>
        </a:p>
      </dgm:t>
    </dgm:pt>
    <dgm:pt modelId="{01F07EC1-E407-48EF-9C57-0F0DBB652B57}">
      <dgm:prSet custT="1"/>
      <dgm:spPr/>
      <dgm:t>
        <a:bodyPr/>
        <a:lstStyle/>
        <a:p>
          <a:r>
            <a:rPr lang="ru-RU" sz="2000" b="1" dirty="0" smtClean="0">
              <a:solidFill>
                <a:srgbClr val="006600"/>
              </a:solidFill>
            </a:rPr>
            <a:t>ЧП «Астра»</a:t>
          </a:r>
          <a:endParaRPr lang="ru-RU" sz="2000" dirty="0"/>
        </a:p>
      </dgm:t>
    </dgm:pt>
    <dgm:pt modelId="{5DEA5853-F3EE-4668-942E-D14A3911398A}" type="parTrans" cxnId="{27EF706F-5CDD-4BDE-A8DA-C4F1A93A9F84}">
      <dgm:prSet/>
      <dgm:spPr/>
      <dgm:t>
        <a:bodyPr/>
        <a:lstStyle/>
        <a:p>
          <a:endParaRPr lang="ru-RU"/>
        </a:p>
      </dgm:t>
    </dgm:pt>
    <dgm:pt modelId="{46E7CD73-28ED-4E4C-93CE-C66D9003BF61}" type="sibTrans" cxnId="{27EF706F-5CDD-4BDE-A8DA-C4F1A93A9F84}">
      <dgm:prSet/>
      <dgm:spPr/>
      <dgm:t>
        <a:bodyPr/>
        <a:lstStyle/>
        <a:p>
          <a:endParaRPr lang="ru-RU"/>
        </a:p>
      </dgm:t>
    </dgm:pt>
    <dgm:pt modelId="{62B92A77-9538-47E8-8703-3ABE019D6290}">
      <dgm:prSet custT="1"/>
      <dgm:spPr/>
      <dgm:t>
        <a:bodyPr/>
        <a:lstStyle/>
        <a:p>
          <a:r>
            <a:rPr lang="ru-RU" sz="1400" b="1" dirty="0" smtClean="0">
              <a:solidFill>
                <a:srgbClr val="006600"/>
              </a:solidFill>
            </a:rPr>
            <a:t>ФГУ «</a:t>
          </a:r>
          <a:r>
            <a:rPr lang="ru-RU" sz="1400" b="1" dirty="0" err="1" smtClean="0">
              <a:solidFill>
                <a:srgbClr val="006600"/>
              </a:solidFill>
            </a:rPr>
            <a:t>Сосновецкий</a:t>
          </a:r>
          <a:r>
            <a:rPr lang="ru-RU" sz="1400" b="1" dirty="0" smtClean="0">
              <a:solidFill>
                <a:srgbClr val="006600"/>
              </a:solidFill>
            </a:rPr>
            <a:t> лесхоз»</a:t>
          </a:r>
          <a:endParaRPr lang="ru-RU" sz="1400" dirty="0"/>
        </a:p>
      </dgm:t>
    </dgm:pt>
    <dgm:pt modelId="{919B542A-6D19-44F6-B41A-20F9F3282909}" type="parTrans" cxnId="{B7C6DDE6-61D3-4433-B488-33DBDA7678E6}">
      <dgm:prSet/>
      <dgm:spPr/>
      <dgm:t>
        <a:bodyPr/>
        <a:lstStyle/>
        <a:p>
          <a:endParaRPr lang="ru-RU"/>
        </a:p>
      </dgm:t>
    </dgm:pt>
    <dgm:pt modelId="{A54B3E68-0399-4C04-B6EF-FC300D1E7F13}" type="sibTrans" cxnId="{B7C6DDE6-61D3-4433-B488-33DBDA7678E6}">
      <dgm:prSet/>
      <dgm:spPr/>
      <dgm:t>
        <a:bodyPr/>
        <a:lstStyle/>
        <a:p>
          <a:endParaRPr lang="ru-RU"/>
        </a:p>
      </dgm:t>
    </dgm:pt>
    <dgm:pt modelId="{ADDB1805-876F-4E04-AA6C-2DC9CA17055D}">
      <dgm:prSet custT="1"/>
      <dgm:spPr/>
      <dgm:t>
        <a:bodyPr/>
        <a:lstStyle/>
        <a:p>
          <a:r>
            <a:rPr lang="ru-RU" sz="1800" b="1" dirty="0" smtClean="0">
              <a:solidFill>
                <a:srgbClr val="006600"/>
              </a:solidFill>
            </a:rPr>
            <a:t>Филиал МУК «ЦБС»</a:t>
          </a:r>
          <a:endParaRPr lang="ru-RU" sz="1800" dirty="0"/>
        </a:p>
      </dgm:t>
    </dgm:pt>
    <dgm:pt modelId="{4EE32DB4-E469-4CB0-A711-B8DF8EF04836}" type="parTrans" cxnId="{0F058056-306B-43E9-9E5D-CED87AE9D1A4}">
      <dgm:prSet/>
      <dgm:spPr/>
      <dgm:t>
        <a:bodyPr/>
        <a:lstStyle/>
        <a:p>
          <a:endParaRPr lang="ru-RU"/>
        </a:p>
      </dgm:t>
    </dgm:pt>
    <dgm:pt modelId="{FB272ED7-9977-4F96-A2AA-4A1710F91053}" type="sibTrans" cxnId="{0F058056-306B-43E9-9E5D-CED87AE9D1A4}">
      <dgm:prSet/>
      <dgm:spPr/>
      <dgm:t>
        <a:bodyPr/>
        <a:lstStyle/>
        <a:p>
          <a:endParaRPr lang="ru-RU"/>
        </a:p>
      </dgm:t>
    </dgm:pt>
    <dgm:pt modelId="{C0213555-6C1B-4548-9AE5-196FA0E1FDCC}">
      <dgm:prSet custT="1"/>
      <dgm:spPr/>
      <dgm:t>
        <a:bodyPr/>
        <a:lstStyle/>
        <a:p>
          <a:r>
            <a:rPr lang="ru-RU" sz="2000" b="1" dirty="0" smtClean="0">
              <a:solidFill>
                <a:srgbClr val="006600"/>
              </a:solidFill>
            </a:rPr>
            <a:t>АЗС «АРИС»</a:t>
          </a:r>
          <a:endParaRPr lang="ru-RU" sz="2000" dirty="0"/>
        </a:p>
      </dgm:t>
    </dgm:pt>
    <dgm:pt modelId="{5A357794-4CFD-4C1C-9079-A2A515533C60}" type="parTrans" cxnId="{E3BF217E-5EF2-4D89-88E5-0DB4ED7A9864}">
      <dgm:prSet/>
      <dgm:spPr/>
      <dgm:t>
        <a:bodyPr/>
        <a:lstStyle/>
        <a:p>
          <a:endParaRPr lang="ru-RU"/>
        </a:p>
      </dgm:t>
    </dgm:pt>
    <dgm:pt modelId="{227035B6-776A-4717-8784-A0D21AADC4BC}" type="sibTrans" cxnId="{E3BF217E-5EF2-4D89-88E5-0DB4ED7A9864}">
      <dgm:prSet/>
      <dgm:spPr/>
      <dgm:t>
        <a:bodyPr/>
        <a:lstStyle/>
        <a:p>
          <a:endParaRPr lang="ru-RU"/>
        </a:p>
      </dgm:t>
    </dgm:pt>
    <dgm:pt modelId="{4D838C36-8D47-4A0C-8513-935632EFFBAB}">
      <dgm:prSet custT="1"/>
      <dgm:spPr/>
      <dgm:t>
        <a:bodyPr/>
        <a:lstStyle/>
        <a:p>
          <a:r>
            <a:rPr lang="ru-RU" sz="2000" b="1" dirty="0" smtClean="0">
              <a:solidFill>
                <a:srgbClr val="006600"/>
              </a:solidFill>
            </a:rPr>
            <a:t>ФАП</a:t>
          </a:r>
          <a:endParaRPr lang="ru-RU" sz="2000" dirty="0"/>
        </a:p>
      </dgm:t>
    </dgm:pt>
    <dgm:pt modelId="{2B6F8534-88AD-470E-AAD0-39C267DF7A27}" type="parTrans" cxnId="{A0895921-AF02-4C02-9961-E563A6E60A15}">
      <dgm:prSet/>
      <dgm:spPr/>
      <dgm:t>
        <a:bodyPr/>
        <a:lstStyle/>
        <a:p>
          <a:endParaRPr lang="ru-RU"/>
        </a:p>
      </dgm:t>
    </dgm:pt>
    <dgm:pt modelId="{DEC0E6AD-3481-43C1-B59C-74F84ED2FD64}" type="sibTrans" cxnId="{A0895921-AF02-4C02-9961-E563A6E60A15}">
      <dgm:prSet/>
      <dgm:spPr/>
      <dgm:t>
        <a:bodyPr/>
        <a:lstStyle/>
        <a:p>
          <a:endParaRPr lang="ru-RU"/>
        </a:p>
      </dgm:t>
    </dgm:pt>
    <dgm:pt modelId="{60C060F5-CB77-4A01-8EC5-60F7A86356BE}" type="pres">
      <dgm:prSet presAssocID="{44A7258D-9704-44A1-87A4-BEF00F1D2E7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7D5A22-6DDF-4828-B79E-69A9B8AAFAFB}" type="pres">
      <dgm:prSet presAssocID="{44A7258D-9704-44A1-87A4-BEF00F1D2E7A}" presName="cycle" presStyleCnt="0"/>
      <dgm:spPr/>
    </dgm:pt>
    <dgm:pt modelId="{397E68CB-E708-4AFB-9A1C-686EE4AC064F}" type="pres">
      <dgm:prSet presAssocID="{86539F6E-EF39-4E3D-9797-20FCBA1F26F5}" presName="nodeFirst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426FC8-6276-42B0-8708-233A2EC4CF03}" type="pres">
      <dgm:prSet presAssocID="{72545562-14FB-4DEC-BA44-7B5A09AC3DD1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C832C1FA-A58C-42E6-B57A-A4339046A50F}" type="pres">
      <dgm:prSet presAssocID="{ADDB1805-876F-4E04-AA6C-2DC9CA17055D}" presName="nodeFollowingNodes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836875-5A12-4F16-BFA0-D9710A042502}" type="pres">
      <dgm:prSet presAssocID="{4D838C36-8D47-4A0C-8513-935632EFFBAB}" presName="nodeFollowingNodes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4F4A69-9392-40AF-AB0A-1E86343D637F}" type="pres">
      <dgm:prSet presAssocID="{62B92A77-9538-47E8-8703-3ABE019D6290}" presName="nodeFollowingNodes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4753F2-881B-44A1-9BFB-FB607706D999}" type="pres">
      <dgm:prSet presAssocID="{C0213555-6C1B-4548-9AE5-196FA0E1FDCC}" presName="nodeFollowingNodes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18749E-4FCB-4D6C-96CC-0526DE8EF76C}" type="pres">
      <dgm:prSet presAssocID="{01F07EC1-E407-48EF-9C57-0F0DBB652B57}" presName="nodeFollowingNodes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B888B7-5B55-460A-B503-783ECF6DBE56}" type="pres">
      <dgm:prSet presAssocID="{F86849E8-072C-4178-BF14-3B05A4FC921B}" presName="nodeFollowingNodes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3E4339-5F42-4F36-AD4C-B8DB7EF6C73A}" type="pres">
      <dgm:prSet presAssocID="{DD64846F-989A-41C6-9AC8-1028EB7151A9}" presName="nodeFollowingNodes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C8CFF9-3BB0-45B2-AE74-BCB947995C30}" type="pres">
      <dgm:prSet presAssocID="{5E71CF3B-DB51-4BF6-AEFF-10076D6B8E9A}" presName="nodeFollowingNodes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B5DEE6-A346-4D4E-8217-19B6DC2DC48C}" type="pres">
      <dgm:prSet presAssocID="{2198164C-B815-43DF-8958-BEC06E4E41FA}" presName="nodeFollowingNodes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719F44-3C96-4D0B-8273-2519436B4587}" type="presOf" srcId="{ADDB1805-876F-4E04-AA6C-2DC9CA17055D}" destId="{C832C1FA-A58C-42E6-B57A-A4339046A50F}" srcOrd="0" destOrd="0" presId="urn:microsoft.com/office/officeart/2005/8/layout/cycle3"/>
    <dgm:cxn modelId="{D3123389-F850-418F-A366-EDB04CFBEE8F}" type="presOf" srcId="{4D838C36-8D47-4A0C-8513-935632EFFBAB}" destId="{58836875-5A12-4F16-BFA0-D9710A042502}" srcOrd="0" destOrd="0" presId="urn:microsoft.com/office/officeart/2005/8/layout/cycle3"/>
    <dgm:cxn modelId="{27943246-04DB-4CD8-A9DE-9093DD08B87B}" srcId="{44A7258D-9704-44A1-87A4-BEF00F1D2E7A}" destId="{F86849E8-072C-4178-BF14-3B05A4FC921B}" srcOrd="6" destOrd="0" parTransId="{0389C94F-AA47-41C2-8F67-9ED1A4B3A91B}" sibTransId="{DF6D7A2E-5EF5-410F-9F34-A54242ACE59D}"/>
    <dgm:cxn modelId="{3321ABF6-45F1-4ED6-A1EB-91417F29FA3D}" type="presOf" srcId="{5E71CF3B-DB51-4BF6-AEFF-10076D6B8E9A}" destId="{DBC8CFF9-3BB0-45B2-AE74-BCB947995C30}" srcOrd="0" destOrd="0" presId="urn:microsoft.com/office/officeart/2005/8/layout/cycle3"/>
    <dgm:cxn modelId="{A0895921-AF02-4C02-9961-E563A6E60A15}" srcId="{44A7258D-9704-44A1-87A4-BEF00F1D2E7A}" destId="{4D838C36-8D47-4A0C-8513-935632EFFBAB}" srcOrd="2" destOrd="0" parTransId="{2B6F8534-88AD-470E-AAD0-39C267DF7A27}" sibTransId="{DEC0E6AD-3481-43C1-B59C-74F84ED2FD64}"/>
    <dgm:cxn modelId="{D65F7606-5364-44EC-B053-EF81A48E4D13}" srcId="{44A7258D-9704-44A1-87A4-BEF00F1D2E7A}" destId="{86539F6E-EF39-4E3D-9797-20FCBA1F26F5}" srcOrd="0" destOrd="0" parTransId="{37E729FB-1EFF-49B9-A8EA-68DA176452C6}" sibTransId="{72545562-14FB-4DEC-BA44-7B5A09AC3DD1}"/>
    <dgm:cxn modelId="{27EF706F-5CDD-4BDE-A8DA-C4F1A93A9F84}" srcId="{44A7258D-9704-44A1-87A4-BEF00F1D2E7A}" destId="{01F07EC1-E407-48EF-9C57-0F0DBB652B57}" srcOrd="5" destOrd="0" parTransId="{5DEA5853-F3EE-4668-942E-D14A3911398A}" sibTransId="{46E7CD73-28ED-4E4C-93CE-C66D9003BF61}"/>
    <dgm:cxn modelId="{3C8F10AC-48F8-414C-A329-09FE1C8D8C76}" type="presOf" srcId="{01F07EC1-E407-48EF-9C57-0F0DBB652B57}" destId="{7C18749E-4FCB-4D6C-96CC-0526DE8EF76C}" srcOrd="0" destOrd="0" presId="urn:microsoft.com/office/officeart/2005/8/layout/cycle3"/>
    <dgm:cxn modelId="{0F058056-306B-43E9-9E5D-CED87AE9D1A4}" srcId="{44A7258D-9704-44A1-87A4-BEF00F1D2E7A}" destId="{ADDB1805-876F-4E04-AA6C-2DC9CA17055D}" srcOrd="1" destOrd="0" parTransId="{4EE32DB4-E469-4CB0-A711-B8DF8EF04836}" sibTransId="{FB272ED7-9977-4F96-A2AA-4A1710F91053}"/>
    <dgm:cxn modelId="{37C00511-4D90-4162-B636-6BAD60FADB42}" type="presOf" srcId="{44A7258D-9704-44A1-87A4-BEF00F1D2E7A}" destId="{60C060F5-CB77-4A01-8EC5-60F7A86356BE}" srcOrd="0" destOrd="0" presId="urn:microsoft.com/office/officeart/2005/8/layout/cycle3"/>
    <dgm:cxn modelId="{2DA608F9-81D6-4168-A4D7-85C486A11124}" type="presOf" srcId="{DD64846F-989A-41C6-9AC8-1028EB7151A9}" destId="{FC3E4339-5F42-4F36-AD4C-B8DB7EF6C73A}" srcOrd="0" destOrd="0" presId="urn:microsoft.com/office/officeart/2005/8/layout/cycle3"/>
    <dgm:cxn modelId="{9C4E86C0-F15F-4082-8DD7-0EA74BB86D2E}" srcId="{44A7258D-9704-44A1-87A4-BEF00F1D2E7A}" destId="{DD64846F-989A-41C6-9AC8-1028EB7151A9}" srcOrd="7" destOrd="0" parTransId="{9D9F3AA2-C2C8-4D9B-9AD1-6CDA80572B12}" sibTransId="{39F9525E-72DA-4ABC-A8BE-D8CFB649F9C2}"/>
    <dgm:cxn modelId="{DB859841-0032-47B7-871F-5C68E612008B}" type="presOf" srcId="{F86849E8-072C-4178-BF14-3B05A4FC921B}" destId="{32B888B7-5B55-460A-B503-783ECF6DBE56}" srcOrd="0" destOrd="0" presId="urn:microsoft.com/office/officeart/2005/8/layout/cycle3"/>
    <dgm:cxn modelId="{330BA116-436B-455B-AF3D-2760BE59BCC1}" srcId="{44A7258D-9704-44A1-87A4-BEF00F1D2E7A}" destId="{5E71CF3B-DB51-4BF6-AEFF-10076D6B8E9A}" srcOrd="8" destOrd="0" parTransId="{A03ED87D-BF35-47CA-9081-CCCBCCBED871}" sibTransId="{E1796B92-C704-4B8B-A05F-80F3927547ED}"/>
    <dgm:cxn modelId="{E3BF217E-5EF2-4D89-88E5-0DB4ED7A9864}" srcId="{44A7258D-9704-44A1-87A4-BEF00F1D2E7A}" destId="{C0213555-6C1B-4548-9AE5-196FA0E1FDCC}" srcOrd="4" destOrd="0" parTransId="{5A357794-4CFD-4C1C-9079-A2A515533C60}" sibTransId="{227035B6-776A-4717-8784-A0D21AADC4BC}"/>
    <dgm:cxn modelId="{07337F6B-F763-43C4-B4D1-4927EF7AD5F8}" type="presOf" srcId="{72545562-14FB-4DEC-BA44-7B5A09AC3DD1}" destId="{BC426FC8-6276-42B0-8708-233A2EC4CF03}" srcOrd="0" destOrd="0" presId="urn:microsoft.com/office/officeart/2005/8/layout/cycle3"/>
    <dgm:cxn modelId="{A41E7FE6-C97D-4C30-BDE8-CBF8F7B4E3AA}" type="presOf" srcId="{86539F6E-EF39-4E3D-9797-20FCBA1F26F5}" destId="{397E68CB-E708-4AFB-9A1C-686EE4AC064F}" srcOrd="0" destOrd="0" presId="urn:microsoft.com/office/officeart/2005/8/layout/cycle3"/>
    <dgm:cxn modelId="{06C88C14-BFC8-4FC2-9175-00D559095E90}" srcId="{44A7258D-9704-44A1-87A4-BEF00F1D2E7A}" destId="{2198164C-B815-43DF-8958-BEC06E4E41FA}" srcOrd="9" destOrd="0" parTransId="{BB011C0B-DD5A-43A3-ABFE-DF9C7840AD18}" sibTransId="{09981C33-2417-4EB7-B355-022720101A6D}"/>
    <dgm:cxn modelId="{B7C6DDE6-61D3-4433-B488-33DBDA7678E6}" srcId="{44A7258D-9704-44A1-87A4-BEF00F1D2E7A}" destId="{62B92A77-9538-47E8-8703-3ABE019D6290}" srcOrd="3" destOrd="0" parTransId="{919B542A-6D19-44F6-B41A-20F9F3282909}" sibTransId="{A54B3E68-0399-4C04-B6EF-FC300D1E7F13}"/>
    <dgm:cxn modelId="{12A1B716-661D-48DC-87E2-FBBF9B92D624}" type="presOf" srcId="{62B92A77-9538-47E8-8703-3ABE019D6290}" destId="{3A4F4A69-9392-40AF-AB0A-1E86343D637F}" srcOrd="0" destOrd="0" presId="urn:microsoft.com/office/officeart/2005/8/layout/cycle3"/>
    <dgm:cxn modelId="{7E4FE95B-9AB6-4386-88A6-258357B12629}" type="presOf" srcId="{C0213555-6C1B-4548-9AE5-196FA0E1FDCC}" destId="{994753F2-881B-44A1-9BFB-FB607706D999}" srcOrd="0" destOrd="0" presId="urn:microsoft.com/office/officeart/2005/8/layout/cycle3"/>
    <dgm:cxn modelId="{97282162-EA19-4E34-BCBF-4FAC92734774}" type="presOf" srcId="{2198164C-B815-43DF-8958-BEC06E4E41FA}" destId="{8CB5DEE6-A346-4D4E-8217-19B6DC2DC48C}" srcOrd="0" destOrd="0" presId="urn:microsoft.com/office/officeart/2005/8/layout/cycle3"/>
    <dgm:cxn modelId="{4A2E1773-360D-434D-A18D-D8BEABD6B9E6}" type="presParOf" srcId="{60C060F5-CB77-4A01-8EC5-60F7A86356BE}" destId="{717D5A22-6DDF-4828-B79E-69A9B8AAFAFB}" srcOrd="0" destOrd="0" presId="urn:microsoft.com/office/officeart/2005/8/layout/cycle3"/>
    <dgm:cxn modelId="{0AD70AA5-6DD2-404E-920A-A5D5A1A1B0A9}" type="presParOf" srcId="{717D5A22-6DDF-4828-B79E-69A9B8AAFAFB}" destId="{397E68CB-E708-4AFB-9A1C-686EE4AC064F}" srcOrd="0" destOrd="0" presId="urn:microsoft.com/office/officeart/2005/8/layout/cycle3"/>
    <dgm:cxn modelId="{53ECC07E-4B00-4E54-95EC-DA2AA191F047}" type="presParOf" srcId="{717D5A22-6DDF-4828-B79E-69A9B8AAFAFB}" destId="{BC426FC8-6276-42B0-8708-233A2EC4CF03}" srcOrd="1" destOrd="0" presId="urn:microsoft.com/office/officeart/2005/8/layout/cycle3"/>
    <dgm:cxn modelId="{D17EAA13-A2B8-43F1-8DEE-FE86F6D2858D}" type="presParOf" srcId="{717D5A22-6DDF-4828-B79E-69A9B8AAFAFB}" destId="{C832C1FA-A58C-42E6-B57A-A4339046A50F}" srcOrd="2" destOrd="0" presId="urn:microsoft.com/office/officeart/2005/8/layout/cycle3"/>
    <dgm:cxn modelId="{AA16796E-A0E8-4A56-8865-CAAFE6DF596A}" type="presParOf" srcId="{717D5A22-6DDF-4828-B79E-69A9B8AAFAFB}" destId="{58836875-5A12-4F16-BFA0-D9710A042502}" srcOrd="3" destOrd="0" presId="urn:microsoft.com/office/officeart/2005/8/layout/cycle3"/>
    <dgm:cxn modelId="{1F3CB8AF-B4DF-41D3-B355-52D91AFC9EBE}" type="presParOf" srcId="{717D5A22-6DDF-4828-B79E-69A9B8AAFAFB}" destId="{3A4F4A69-9392-40AF-AB0A-1E86343D637F}" srcOrd="4" destOrd="0" presId="urn:microsoft.com/office/officeart/2005/8/layout/cycle3"/>
    <dgm:cxn modelId="{EA83952D-3A56-4620-AEFD-C4BDCC799971}" type="presParOf" srcId="{717D5A22-6DDF-4828-B79E-69A9B8AAFAFB}" destId="{994753F2-881B-44A1-9BFB-FB607706D999}" srcOrd="5" destOrd="0" presId="urn:microsoft.com/office/officeart/2005/8/layout/cycle3"/>
    <dgm:cxn modelId="{C0E83BF0-9AA3-42D4-AB34-068184EF4C23}" type="presParOf" srcId="{717D5A22-6DDF-4828-B79E-69A9B8AAFAFB}" destId="{7C18749E-4FCB-4D6C-96CC-0526DE8EF76C}" srcOrd="6" destOrd="0" presId="urn:microsoft.com/office/officeart/2005/8/layout/cycle3"/>
    <dgm:cxn modelId="{92685DF0-D010-4296-B44A-3DF7642660D9}" type="presParOf" srcId="{717D5A22-6DDF-4828-B79E-69A9B8AAFAFB}" destId="{32B888B7-5B55-460A-B503-783ECF6DBE56}" srcOrd="7" destOrd="0" presId="urn:microsoft.com/office/officeart/2005/8/layout/cycle3"/>
    <dgm:cxn modelId="{409648AD-D138-4361-8637-6470B9759A76}" type="presParOf" srcId="{717D5A22-6DDF-4828-B79E-69A9B8AAFAFB}" destId="{FC3E4339-5F42-4F36-AD4C-B8DB7EF6C73A}" srcOrd="8" destOrd="0" presId="urn:microsoft.com/office/officeart/2005/8/layout/cycle3"/>
    <dgm:cxn modelId="{106E5001-3498-4CDE-9695-9AD05C9247EA}" type="presParOf" srcId="{717D5A22-6DDF-4828-B79E-69A9B8AAFAFB}" destId="{DBC8CFF9-3BB0-45B2-AE74-BCB947995C30}" srcOrd="9" destOrd="0" presId="urn:microsoft.com/office/officeart/2005/8/layout/cycle3"/>
    <dgm:cxn modelId="{7E31D404-A55B-4EAB-9114-B0481EA88225}" type="presParOf" srcId="{717D5A22-6DDF-4828-B79E-69A9B8AAFAFB}" destId="{8CB5DEE6-A346-4D4E-8217-19B6DC2DC48C}" srcOrd="10" destOrd="0" presId="urn:microsoft.com/office/officeart/2005/8/layout/cycle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6393819-7A0B-4FDC-939D-B3B72515E2FB}" type="doc">
      <dgm:prSet loTypeId="urn:microsoft.com/office/officeart/2005/8/layout/cycle3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D82FBC0-C870-4D97-AB64-F9BF0BF038BC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006600"/>
              </a:solidFill>
            </a:rPr>
            <a:t>ГОУ ВПО «КГПУ»</a:t>
          </a:r>
          <a:endParaRPr lang="ru-RU" b="1" dirty="0">
            <a:solidFill>
              <a:srgbClr val="006600"/>
            </a:solidFill>
          </a:endParaRPr>
        </a:p>
      </dgm:t>
    </dgm:pt>
    <dgm:pt modelId="{070040FE-19E9-42B8-B15D-B05DEE3596AC}" type="parTrans" cxnId="{44CCC282-0644-4AC9-A9FE-5D451BEE7723}">
      <dgm:prSet/>
      <dgm:spPr/>
      <dgm:t>
        <a:bodyPr/>
        <a:lstStyle/>
        <a:p>
          <a:endParaRPr lang="ru-RU"/>
        </a:p>
      </dgm:t>
    </dgm:pt>
    <dgm:pt modelId="{3219B2F1-23A3-4F06-B01B-5AB7E7C1DCE3}" type="sibTrans" cxnId="{44CCC282-0644-4AC9-A9FE-5D451BEE7723}">
      <dgm:prSet/>
      <dgm:spPr/>
      <dgm:t>
        <a:bodyPr/>
        <a:lstStyle/>
        <a:p>
          <a:endParaRPr lang="ru-RU"/>
        </a:p>
      </dgm:t>
    </dgm:pt>
    <dgm:pt modelId="{BB8B6DF7-305F-4EA5-B5A7-B90FAC019D1D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006600"/>
              </a:solidFill>
            </a:rPr>
            <a:t>Республиканский молодежный центр г. Петрозаводск</a:t>
          </a:r>
          <a:endParaRPr lang="ru-RU" b="1" dirty="0">
            <a:solidFill>
              <a:srgbClr val="006600"/>
            </a:solidFill>
          </a:endParaRPr>
        </a:p>
      </dgm:t>
    </dgm:pt>
    <dgm:pt modelId="{5741B2E5-09FE-44AB-AABF-FD6D9BA3E483}" type="parTrans" cxnId="{8662D293-EB62-4446-B191-C1F78EA4D12A}">
      <dgm:prSet/>
      <dgm:spPr/>
      <dgm:t>
        <a:bodyPr/>
        <a:lstStyle/>
        <a:p>
          <a:endParaRPr lang="ru-RU"/>
        </a:p>
      </dgm:t>
    </dgm:pt>
    <dgm:pt modelId="{A1652FC6-A9F0-4716-BB49-64D9A127DB9C}" type="sibTrans" cxnId="{8662D293-EB62-4446-B191-C1F78EA4D12A}">
      <dgm:prSet/>
      <dgm:spPr/>
      <dgm:t>
        <a:bodyPr/>
        <a:lstStyle/>
        <a:p>
          <a:endParaRPr lang="ru-RU"/>
        </a:p>
      </dgm:t>
    </dgm:pt>
    <dgm:pt modelId="{96252E5D-3903-413A-84E1-56D870D02FDD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006600"/>
              </a:solidFill>
            </a:rPr>
            <a:t>МОУ «</a:t>
          </a:r>
          <a:r>
            <a:rPr lang="ru-RU" b="1" dirty="0" err="1" smtClean="0">
              <a:solidFill>
                <a:srgbClr val="006600"/>
              </a:solidFill>
            </a:rPr>
            <a:t>Идельская</a:t>
          </a:r>
          <a:r>
            <a:rPr lang="ru-RU" b="1" dirty="0" smtClean="0">
              <a:solidFill>
                <a:srgbClr val="006600"/>
              </a:solidFill>
            </a:rPr>
            <a:t> СОШ»</a:t>
          </a:r>
          <a:endParaRPr lang="ru-RU" b="1" dirty="0">
            <a:solidFill>
              <a:srgbClr val="006600"/>
            </a:solidFill>
          </a:endParaRPr>
        </a:p>
      </dgm:t>
    </dgm:pt>
    <dgm:pt modelId="{5B5E7957-C88D-4D38-B65B-24B561CF7692}" type="parTrans" cxnId="{626AFDB9-1E81-495D-8702-71C48C11FCB6}">
      <dgm:prSet/>
      <dgm:spPr/>
      <dgm:t>
        <a:bodyPr/>
        <a:lstStyle/>
        <a:p>
          <a:endParaRPr lang="ru-RU"/>
        </a:p>
      </dgm:t>
    </dgm:pt>
    <dgm:pt modelId="{E3CDA59D-3F69-4216-9A74-CC642D065E96}" type="sibTrans" cxnId="{626AFDB9-1E81-495D-8702-71C48C11FCB6}">
      <dgm:prSet/>
      <dgm:spPr/>
      <dgm:t>
        <a:bodyPr/>
        <a:lstStyle/>
        <a:p>
          <a:endParaRPr lang="ru-RU"/>
        </a:p>
      </dgm:t>
    </dgm:pt>
    <dgm:pt modelId="{78BAAD4D-E455-4C71-9F7F-92B4B6271679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b="1" dirty="0" smtClean="0">
              <a:solidFill>
                <a:srgbClr val="006600"/>
              </a:solidFill>
            </a:rPr>
            <a:t>Интернет-центр </a:t>
          </a:r>
        </a:p>
        <a:p>
          <a:pPr>
            <a:spcAft>
              <a:spcPts val="0"/>
            </a:spcAft>
          </a:pPr>
          <a:r>
            <a:rPr lang="ru-RU" b="1" dirty="0" smtClean="0">
              <a:solidFill>
                <a:srgbClr val="006600"/>
              </a:solidFill>
            </a:rPr>
            <a:t>г. Петрозаводск</a:t>
          </a:r>
          <a:endParaRPr lang="ru-RU" b="1" dirty="0">
            <a:solidFill>
              <a:srgbClr val="006600"/>
            </a:solidFill>
          </a:endParaRPr>
        </a:p>
      </dgm:t>
    </dgm:pt>
    <dgm:pt modelId="{235499C7-CF8B-4BC8-95B0-142CE46E359A}" type="parTrans" cxnId="{54570D20-9ADE-44C1-8630-15C9EB80740B}">
      <dgm:prSet/>
      <dgm:spPr/>
      <dgm:t>
        <a:bodyPr/>
        <a:lstStyle/>
        <a:p>
          <a:endParaRPr lang="ru-RU"/>
        </a:p>
      </dgm:t>
    </dgm:pt>
    <dgm:pt modelId="{120148D1-0E2F-4275-828B-71514B91E81B}" type="sibTrans" cxnId="{54570D20-9ADE-44C1-8630-15C9EB80740B}">
      <dgm:prSet/>
      <dgm:spPr/>
      <dgm:t>
        <a:bodyPr/>
        <a:lstStyle/>
        <a:p>
          <a:endParaRPr lang="ru-RU"/>
        </a:p>
      </dgm:t>
    </dgm:pt>
    <dgm:pt modelId="{653D6F17-C333-421C-894C-47936BA11B86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006600"/>
              </a:solidFill>
            </a:rPr>
            <a:t>ГОУ РК «ИПКРО»</a:t>
          </a:r>
          <a:endParaRPr lang="ru-RU" b="1" dirty="0">
            <a:solidFill>
              <a:srgbClr val="006600"/>
            </a:solidFill>
          </a:endParaRPr>
        </a:p>
      </dgm:t>
    </dgm:pt>
    <dgm:pt modelId="{2FE70B75-76E5-4EC6-BE44-AF8A5CEEAD73}" type="parTrans" cxnId="{1FEBEC61-1D59-47FB-AF47-B15C655DAE77}">
      <dgm:prSet/>
      <dgm:spPr/>
      <dgm:t>
        <a:bodyPr/>
        <a:lstStyle/>
        <a:p>
          <a:endParaRPr lang="ru-RU"/>
        </a:p>
      </dgm:t>
    </dgm:pt>
    <dgm:pt modelId="{C6542221-7F34-4928-90FE-60A1D6B9B1ED}" type="sibTrans" cxnId="{1FEBEC61-1D59-47FB-AF47-B15C655DAE77}">
      <dgm:prSet/>
      <dgm:spPr/>
      <dgm:t>
        <a:bodyPr/>
        <a:lstStyle/>
        <a:p>
          <a:endParaRPr lang="ru-RU"/>
        </a:p>
      </dgm:t>
    </dgm:pt>
    <dgm:pt modelId="{2B52D548-BBCB-4A0B-93C4-9D4632B248BB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006600"/>
              </a:solidFill>
            </a:rPr>
            <a:t>Финская коммуна </a:t>
          </a:r>
          <a:r>
            <a:rPr lang="ru-RU" b="1" dirty="0" err="1" smtClean="0">
              <a:solidFill>
                <a:srgbClr val="006600"/>
              </a:solidFill>
            </a:rPr>
            <a:t>г.Каяни</a:t>
          </a:r>
          <a:endParaRPr lang="ru-RU" b="1" dirty="0">
            <a:solidFill>
              <a:srgbClr val="006600"/>
            </a:solidFill>
          </a:endParaRPr>
        </a:p>
      </dgm:t>
    </dgm:pt>
    <dgm:pt modelId="{96BEEEF1-916F-49A9-BBE7-A8153DD45206}" type="parTrans" cxnId="{CCC9166A-E375-4D8A-A5F9-92B1E07102DF}">
      <dgm:prSet/>
      <dgm:spPr/>
      <dgm:t>
        <a:bodyPr/>
        <a:lstStyle/>
        <a:p>
          <a:endParaRPr lang="ru-RU"/>
        </a:p>
      </dgm:t>
    </dgm:pt>
    <dgm:pt modelId="{4A4D8F8A-CFD2-4596-8920-862800EDF5BE}" type="sibTrans" cxnId="{CCC9166A-E375-4D8A-A5F9-92B1E07102DF}">
      <dgm:prSet/>
      <dgm:spPr/>
      <dgm:t>
        <a:bodyPr/>
        <a:lstStyle/>
        <a:p>
          <a:endParaRPr lang="ru-RU"/>
        </a:p>
      </dgm:t>
    </dgm:pt>
    <dgm:pt modelId="{CD172AEA-699C-45AD-814E-1DEF7AC043B4}" type="pres">
      <dgm:prSet presAssocID="{86393819-7A0B-4FDC-939D-B3B72515E2F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FD92F6-DFD6-4170-818D-327537C215F4}" type="pres">
      <dgm:prSet presAssocID="{86393819-7A0B-4FDC-939D-B3B72515E2FB}" presName="cycle" presStyleCnt="0"/>
      <dgm:spPr/>
    </dgm:pt>
    <dgm:pt modelId="{DF458673-3663-4EC8-B5C0-EBFE5200DD97}" type="pres">
      <dgm:prSet presAssocID="{2D82FBC0-C870-4D97-AB64-F9BF0BF038BC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F05D9A-C61A-406C-BA45-EDC3E0F8C852}" type="pres">
      <dgm:prSet presAssocID="{3219B2F1-23A3-4F06-B01B-5AB7E7C1DCE3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6CE52395-1E0A-4901-B269-971E61C97484}" type="pres">
      <dgm:prSet presAssocID="{BB8B6DF7-305F-4EA5-B5A7-B90FAC019D1D}" presName="nodeFollowingNodes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DF3111-560D-496F-8F5F-53BCBDA056FF}" type="pres">
      <dgm:prSet presAssocID="{2B52D548-BBCB-4A0B-93C4-9D4632B248BB}" presName="nodeFollowingNodes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618DCE-97D6-46A1-A8DF-E62EB5D2780B}" type="pres">
      <dgm:prSet presAssocID="{96252E5D-3903-413A-84E1-56D870D02FDD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BF1C2A-0FED-49C7-B39A-EEFEDD945C6B}" type="pres">
      <dgm:prSet presAssocID="{78BAAD4D-E455-4C71-9F7F-92B4B6271679}" presName="nodeFollowingNodes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1627D1-84F3-4E74-A2C4-C64C85FB4329}" type="pres">
      <dgm:prSet presAssocID="{653D6F17-C333-421C-894C-47936BA11B86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DB6442-20F7-4EE7-9569-B8CB86F7B2FF}" type="presOf" srcId="{96252E5D-3903-413A-84E1-56D870D02FDD}" destId="{98618DCE-97D6-46A1-A8DF-E62EB5D2780B}" srcOrd="0" destOrd="0" presId="urn:microsoft.com/office/officeart/2005/8/layout/cycle3"/>
    <dgm:cxn modelId="{45DEB765-F2C0-48C9-AEFC-195494ED3B6D}" type="presOf" srcId="{BB8B6DF7-305F-4EA5-B5A7-B90FAC019D1D}" destId="{6CE52395-1E0A-4901-B269-971E61C97484}" srcOrd="0" destOrd="0" presId="urn:microsoft.com/office/officeart/2005/8/layout/cycle3"/>
    <dgm:cxn modelId="{F84095B0-4342-49E1-A6CA-A74078746F31}" type="presOf" srcId="{2D82FBC0-C870-4D97-AB64-F9BF0BF038BC}" destId="{DF458673-3663-4EC8-B5C0-EBFE5200DD97}" srcOrd="0" destOrd="0" presId="urn:microsoft.com/office/officeart/2005/8/layout/cycle3"/>
    <dgm:cxn modelId="{1FEBEC61-1D59-47FB-AF47-B15C655DAE77}" srcId="{86393819-7A0B-4FDC-939D-B3B72515E2FB}" destId="{653D6F17-C333-421C-894C-47936BA11B86}" srcOrd="5" destOrd="0" parTransId="{2FE70B75-76E5-4EC6-BE44-AF8A5CEEAD73}" sibTransId="{C6542221-7F34-4928-90FE-60A1D6B9B1ED}"/>
    <dgm:cxn modelId="{87A6548A-70F4-41E4-B310-E18FD7B7CFBB}" type="presOf" srcId="{86393819-7A0B-4FDC-939D-B3B72515E2FB}" destId="{CD172AEA-699C-45AD-814E-1DEF7AC043B4}" srcOrd="0" destOrd="0" presId="urn:microsoft.com/office/officeart/2005/8/layout/cycle3"/>
    <dgm:cxn modelId="{8662D293-EB62-4446-B191-C1F78EA4D12A}" srcId="{86393819-7A0B-4FDC-939D-B3B72515E2FB}" destId="{BB8B6DF7-305F-4EA5-B5A7-B90FAC019D1D}" srcOrd="1" destOrd="0" parTransId="{5741B2E5-09FE-44AB-AABF-FD6D9BA3E483}" sibTransId="{A1652FC6-A9F0-4716-BB49-64D9A127DB9C}"/>
    <dgm:cxn modelId="{A1BF9747-A8B2-4FDE-BF0E-214567A2CD70}" type="presOf" srcId="{3219B2F1-23A3-4F06-B01B-5AB7E7C1DCE3}" destId="{A9F05D9A-C61A-406C-BA45-EDC3E0F8C852}" srcOrd="0" destOrd="0" presId="urn:microsoft.com/office/officeart/2005/8/layout/cycle3"/>
    <dgm:cxn modelId="{626AFDB9-1E81-495D-8702-71C48C11FCB6}" srcId="{86393819-7A0B-4FDC-939D-B3B72515E2FB}" destId="{96252E5D-3903-413A-84E1-56D870D02FDD}" srcOrd="3" destOrd="0" parTransId="{5B5E7957-C88D-4D38-B65B-24B561CF7692}" sibTransId="{E3CDA59D-3F69-4216-9A74-CC642D065E96}"/>
    <dgm:cxn modelId="{44CCC282-0644-4AC9-A9FE-5D451BEE7723}" srcId="{86393819-7A0B-4FDC-939D-B3B72515E2FB}" destId="{2D82FBC0-C870-4D97-AB64-F9BF0BF038BC}" srcOrd="0" destOrd="0" parTransId="{070040FE-19E9-42B8-B15D-B05DEE3596AC}" sibTransId="{3219B2F1-23A3-4F06-B01B-5AB7E7C1DCE3}"/>
    <dgm:cxn modelId="{CCC9166A-E375-4D8A-A5F9-92B1E07102DF}" srcId="{86393819-7A0B-4FDC-939D-B3B72515E2FB}" destId="{2B52D548-BBCB-4A0B-93C4-9D4632B248BB}" srcOrd="2" destOrd="0" parTransId="{96BEEEF1-916F-49A9-BBE7-A8153DD45206}" sibTransId="{4A4D8F8A-CFD2-4596-8920-862800EDF5BE}"/>
    <dgm:cxn modelId="{E04E4C61-4636-42D3-AA89-A296EF7BFF03}" type="presOf" srcId="{653D6F17-C333-421C-894C-47936BA11B86}" destId="{9C1627D1-84F3-4E74-A2C4-C64C85FB4329}" srcOrd="0" destOrd="0" presId="urn:microsoft.com/office/officeart/2005/8/layout/cycle3"/>
    <dgm:cxn modelId="{481FD5BE-050F-477B-B18F-D1F85FF13B59}" type="presOf" srcId="{78BAAD4D-E455-4C71-9F7F-92B4B6271679}" destId="{2FBF1C2A-0FED-49C7-B39A-EEFEDD945C6B}" srcOrd="0" destOrd="0" presId="urn:microsoft.com/office/officeart/2005/8/layout/cycle3"/>
    <dgm:cxn modelId="{45544445-79B2-4644-8CF2-7B5C7FA2F088}" type="presOf" srcId="{2B52D548-BBCB-4A0B-93C4-9D4632B248BB}" destId="{84DF3111-560D-496F-8F5F-53BCBDA056FF}" srcOrd="0" destOrd="0" presId="urn:microsoft.com/office/officeart/2005/8/layout/cycle3"/>
    <dgm:cxn modelId="{54570D20-9ADE-44C1-8630-15C9EB80740B}" srcId="{86393819-7A0B-4FDC-939D-B3B72515E2FB}" destId="{78BAAD4D-E455-4C71-9F7F-92B4B6271679}" srcOrd="4" destOrd="0" parTransId="{235499C7-CF8B-4BC8-95B0-142CE46E359A}" sibTransId="{120148D1-0E2F-4275-828B-71514B91E81B}"/>
    <dgm:cxn modelId="{5CC1D6EE-DA07-469C-A14C-B4B7E6E636F6}" type="presParOf" srcId="{CD172AEA-699C-45AD-814E-1DEF7AC043B4}" destId="{36FD92F6-DFD6-4170-818D-327537C215F4}" srcOrd="0" destOrd="0" presId="urn:microsoft.com/office/officeart/2005/8/layout/cycle3"/>
    <dgm:cxn modelId="{FBA14493-F06C-4C42-B5CD-6D31A633C6DF}" type="presParOf" srcId="{36FD92F6-DFD6-4170-818D-327537C215F4}" destId="{DF458673-3663-4EC8-B5C0-EBFE5200DD97}" srcOrd="0" destOrd="0" presId="urn:microsoft.com/office/officeart/2005/8/layout/cycle3"/>
    <dgm:cxn modelId="{C726DCBF-7DAB-4165-9539-A6D7FF929A90}" type="presParOf" srcId="{36FD92F6-DFD6-4170-818D-327537C215F4}" destId="{A9F05D9A-C61A-406C-BA45-EDC3E0F8C852}" srcOrd="1" destOrd="0" presId="urn:microsoft.com/office/officeart/2005/8/layout/cycle3"/>
    <dgm:cxn modelId="{ACA64DE8-693E-414E-AC96-7DFC52219268}" type="presParOf" srcId="{36FD92F6-DFD6-4170-818D-327537C215F4}" destId="{6CE52395-1E0A-4901-B269-971E61C97484}" srcOrd="2" destOrd="0" presId="urn:microsoft.com/office/officeart/2005/8/layout/cycle3"/>
    <dgm:cxn modelId="{F54303C2-4AE9-49A3-B27D-A458ACC6E3B8}" type="presParOf" srcId="{36FD92F6-DFD6-4170-818D-327537C215F4}" destId="{84DF3111-560D-496F-8F5F-53BCBDA056FF}" srcOrd="3" destOrd="0" presId="urn:microsoft.com/office/officeart/2005/8/layout/cycle3"/>
    <dgm:cxn modelId="{D2343AB3-CC2A-464C-93F7-590431B0F66F}" type="presParOf" srcId="{36FD92F6-DFD6-4170-818D-327537C215F4}" destId="{98618DCE-97D6-46A1-A8DF-E62EB5D2780B}" srcOrd="4" destOrd="0" presId="urn:microsoft.com/office/officeart/2005/8/layout/cycle3"/>
    <dgm:cxn modelId="{39B0F306-62DA-4F0B-9A4A-0C38B0972B99}" type="presParOf" srcId="{36FD92F6-DFD6-4170-818D-327537C215F4}" destId="{2FBF1C2A-0FED-49C7-B39A-EEFEDD945C6B}" srcOrd="5" destOrd="0" presId="urn:microsoft.com/office/officeart/2005/8/layout/cycle3"/>
    <dgm:cxn modelId="{4A02D4C7-BB3B-4812-B85E-8EAC8452F544}" type="presParOf" srcId="{36FD92F6-DFD6-4170-818D-327537C215F4}" destId="{9C1627D1-84F3-4E74-A2C4-C64C85FB4329}" srcOrd="6" destOrd="0" presId="urn:microsoft.com/office/officeart/2005/8/layout/cycle3"/>
  </dgm:cxnLst>
  <dgm:bg>
    <a:noFill/>
  </dgm:bg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90C3CE5-F160-42CA-919B-B2872B4427B2}" type="doc">
      <dgm:prSet loTypeId="urn:microsoft.com/office/officeart/2005/8/layout/vList4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11A20261-AAC5-4DE9-AAB8-FB79427B397E}">
      <dgm:prSet phldrT="[Текст]"/>
      <dgm:spPr/>
      <dgm:t>
        <a:bodyPr/>
        <a:lstStyle/>
        <a:p>
          <a:r>
            <a:rPr lang="ru-RU" b="1" dirty="0" smtClean="0">
              <a:solidFill>
                <a:srgbClr val="006600"/>
              </a:solidFill>
            </a:rPr>
            <a:t>Власов Владимир (5 класс)</a:t>
          </a:r>
          <a:endParaRPr lang="ru-RU" b="1" dirty="0">
            <a:solidFill>
              <a:srgbClr val="006600"/>
            </a:solidFill>
          </a:endParaRPr>
        </a:p>
      </dgm:t>
    </dgm:pt>
    <dgm:pt modelId="{B145134D-BB5B-410E-BF37-2C1964FE8BD6}" type="parTrans" cxnId="{ED6C01E7-54F2-4950-B835-D7B1F519DDE4}">
      <dgm:prSet/>
      <dgm:spPr/>
      <dgm:t>
        <a:bodyPr/>
        <a:lstStyle/>
        <a:p>
          <a:endParaRPr lang="ru-RU"/>
        </a:p>
      </dgm:t>
    </dgm:pt>
    <dgm:pt modelId="{0DB1AA16-9B59-4B80-9F93-11DE54CF9231}" type="sibTrans" cxnId="{ED6C01E7-54F2-4950-B835-D7B1F519DDE4}">
      <dgm:prSet/>
      <dgm:spPr/>
      <dgm:t>
        <a:bodyPr/>
        <a:lstStyle/>
        <a:p>
          <a:endParaRPr lang="ru-RU"/>
        </a:p>
      </dgm:t>
    </dgm:pt>
    <dgm:pt modelId="{54A68540-1DEA-4C7E-853C-EB0374248574}">
      <dgm:prSet phldrT="[Текст]"/>
      <dgm:spPr/>
      <dgm:t>
        <a:bodyPr/>
        <a:lstStyle/>
        <a:p>
          <a:r>
            <a:rPr lang="ru-RU" b="1" dirty="0" smtClean="0">
              <a:solidFill>
                <a:srgbClr val="006600"/>
              </a:solidFill>
            </a:rPr>
            <a:t>Лауреат </a:t>
          </a:r>
          <a:r>
            <a:rPr lang="en-US" b="1" dirty="0" smtClean="0">
              <a:solidFill>
                <a:srgbClr val="006600"/>
              </a:solidFill>
            </a:rPr>
            <a:t>I </a:t>
          </a:r>
          <a:r>
            <a:rPr lang="ru-RU" b="1" dirty="0" smtClean="0">
              <a:solidFill>
                <a:srgbClr val="006600"/>
              </a:solidFill>
            </a:rPr>
            <a:t>степени </a:t>
          </a:r>
          <a:r>
            <a:rPr lang="en-US" b="1" dirty="0" smtClean="0">
              <a:solidFill>
                <a:srgbClr val="006600"/>
              </a:solidFill>
            </a:rPr>
            <a:t>IV </a:t>
          </a:r>
          <a:r>
            <a:rPr lang="ru-RU" b="1" dirty="0" smtClean="0">
              <a:solidFill>
                <a:srgbClr val="006600"/>
              </a:solidFill>
            </a:rPr>
            <a:t>районного фестиваля в номинации «Спортивный танец»</a:t>
          </a:r>
          <a:endParaRPr lang="ru-RU" b="1" dirty="0">
            <a:solidFill>
              <a:srgbClr val="006600"/>
            </a:solidFill>
          </a:endParaRPr>
        </a:p>
      </dgm:t>
    </dgm:pt>
    <dgm:pt modelId="{7C5F7700-C8FE-49E4-993E-B17CA9602D85}" type="parTrans" cxnId="{8C33FA46-D0ED-4C27-9572-10450CF357EC}">
      <dgm:prSet/>
      <dgm:spPr/>
      <dgm:t>
        <a:bodyPr/>
        <a:lstStyle/>
        <a:p>
          <a:endParaRPr lang="ru-RU"/>
        </a:p>
      </dgm:t>
    </dgm:pt>
    <dgm:pt modelId="{5D48DBCA-CFA3-4A28-8775-7F811F645880}" type="sibTrans" cxnId="{8C33FA46-D0ED-4C27-9572-10450CF357EC}">
      <dgm:prSet/>
      <dgm:spPr/>
      <dgm:t>
        <a:bodyPr/>
        <a:lstStyle/>
        <a:p>
          <a:endParaRPr lang="ru-RU"/>
        </a:p>
      </dgm:t>
    </dgm:pt>
    <dgm:pt modelId="{DC7EE4BF-39D2-495B-9B57-EE8E17952597}">
      <dgm:prSet phldrT="[Текст]"/>
      <dgm:spPr/>
      <dgm:t>
        <a:bodyPr/>
        <a:lstStyle/>
        <a:p>
          <a:r>
            <a:rPr lang="ru-RU" b="1" dirty="0" smtClean="0">
              <a:solidFill>
                <a:srgbClr val="006600"/>
              </a:solidFill>
            </a:rPr>
            <a:t>Кондратьев Антон (3 класс)</a:t>
          </a:r>
          <a:endParaRPr lang="ru-RU" b="1" dirty="0">
            <a:solidFill>
              <a:srgbClr val="006600"/>
            </a:solidFill>
          </a:endParaRPr>
        </a:p>
      </dgm:t>
    </dgm:pt>
    <dgm:pt modelId="{30582308-E6F3-4BFB-9877-2449A09BAC44}" type="parTrans" cxnId="{214E8F00-EB83-459A-93F9-5E05E8859C46}">
      <dgm:prSet/>
      <dgm:spPr/>
      <dgm:t>
        <a:bodyPr/>
        <a:lstStyle/>
        <a:p>
          <a:endParaRPr lang="ru-RU"/>
        </a:p>
      </dgm:t>
    </dgm:pt>
    <dgm:pt modelId="{2D382939-9D94-4037-846E-FADA0584C7B2}" type="sibTrans" cxnId="{214E8F00-EB83-459A-93F9-5E05E8859C46}">
      <dgm:prSet/>
      <dgm:spPr/>
      <dgm:t>
        <a:bodyPr/>
        <a:lstStyle/>
        <a:p>
          <a:endParaRPr lang="ru-RU"/>
        </a:p>
      </dgm:t>
    </dgm:pt>
    <dgm:pt modelId="{96DC3A32-3D43-45D5-8404-927B6E72CE31}">
      <dgm:prSet phldrT="[Текст]"/>
      <dgm:spPr/>
      <dgm:t>
        <a:bodyPr/>
        <a:lstStyle/>
        <a:p>
          <a:r>
            <a:rPr lang="ru-RU" b="1" dirty="0" smtClean="0">
              <a:solidFill>
                <a:srgbClr val="006600"/>
              </a:solidFill>
            </a:rPr>
            <a:t>Лауреат </a:t>
          </a:r>
          <a:r>
            <a:rPr lang="en-US" b="1" dirty="0" smtClean="0">
              <a:solidFill>
                <a:srgbClr val="006600"/>
              </a:solidFill>
            </a:rPr>
            <a:t>I </a:t>
          </a:r>
          <a:r>
            <a:rPr lang="ru-RU" b="1" dirty="0" smtClean="0">
              <a:solidFill>
                <a:srgbClr val="006600"/>
              </a:solidFill>
            </a:rPr>
            <a:t>степени </a:t>
          </a:r>
          <a:r>
            <a:rPr lang="en-US" b="1" dirty="0" smtClean="0">
              <a:solidFill>
                <a:srgbClr val="006600"/>
              </a:solidFill>
            </a:rPr>
            <a:t>IV </a:t>
          </a:r>
          <a:r>
            <a:rPr lang="ru-RU" b="1" dirty="0" smtClean="0">
              <a:solidFill>
                <a:srgbClr val="006600"/>
              </a:solidFill>
            </a:rPr>
            <a:t>районного фестиваля в номинации «Спортивный танец»</a:t>
          </a:r>
          <a:endParaRPr lang="ru-RU" b="1" dirty="0">
            <a:solidFill>
              <a:srgbClr val="006600"/>
            </a:solidFill>
          </a:endParaRPr>
        </a:p>
      </dgm:t>
    </dgm:pt>
    <dgm:pt modelId="{B6787D97-CD0E-4AEB-B55A-7EB5E9366597}" type="parTrans" cxnId="{B1A7E41C-0A0C-4A05-A9F6-EA7654A7EF6E}">
      <dgm:prSet/>
      <dgm:spPr/>
      <dgm:t>
        <a:bodyPr/>
        <a:lstStyle/>
        <a:p>
          <a:endParaRPr lang="ru-RU"/>
        </a:p>
      </dgm:t>
    </dgm:pt>
    <dgm:pt modelId="{485D0B1B-F666-40B5-A812-7BDE856E95BA}" type="sibTrans" cxnId="{B1A7E41C-0A0C-4A05-A9F6-EA7654A7EF6E}">
      <dgm:prSet/>
      <dgm:spPr/>
      <dgm:t>
        <a:bodyPr/>
        <a:lstStyle/>
        <a:p>
          <a:endParaRPr lang="ru-RU"/>
        </a:p>
      </dgm:t>
    </dgm:pt>
    <dgm:pt modelId="{0AEE40C7-7FC2-48B7-A1D0-2604A0DE7056}">
      <dgm:prSet phldrT="[Текст]"/>
      <dgm:spPr/>
      <dgm:t>
        <a:bodyPr/>
        <a:lstStyle/>
        <a:p>
          <a:r>
            <a:rPr lang="ru-RU" b="1" dirty="0" smtClean="0">
              <a:solidFill>
                <a:srgbClr val="006600"/>
              </a:solidFill>
            </a:rPr>
            <a:t>Участник интеллектуального казино «100 лет со дня рождения   Н. Носова</a:t>
          </a:r>
          <a:endParaRPr lang="ru-RU" b="1" dirty="0">
            <a:solidFill>
              <a:srgbClr val="006600"/>
            </a:solidFill>
          </a:endParaRPr>
        </a:p>
      </dgm:t>
    </dgm:pt>
    <dgm:pt modelId="{9010554D-2F35-4B72-A7CC-405BCA225FF1}" type="parTrans" cxnId="{6921AEDE-4686-4869-BEE6-E4ACD81A7820}">
      <dgm:prSet/>
      <dgm:spPr/>
      <dgm:t>
        <a:bodyPr/>
        <a:lstStyle/>
        <a:p>
          <a:endParaRPr lang="ru-RU"/>
        </a:p>
      </dgm:t>
    </dgm:pt>
    <dgm:pt modelId="{01AB6CA8-6D20-4559-9E12-673A65386709}" type="sibTrans" cxnId="{6921AEDE-4686-4869-BEE6-E4ACD81A7820}">
      <dgm:prSet/>
      <dgm:spPr/>
      <dgm:t>
        <a:bodyPr/>
        <a:lstStyle/>
        <a:p>
          <a:endParaRPr lang="ru-RU"/>
        </a:p>
      </dgm:t>
    </dgm:pt>
    <dgm:pt modelId="{03ABC67D-3688-4A1B-9BE2-14ACAB7A91D0}">
      <dgm:prSet phldrT="[Текст]"/>
      <dgm:spPr/>
      <dgm:t>
        <a:bodyPr/>
        <a:lstStyle/>
        <a:p>
          <a:r>
            <a:rPr lang="ru-RU" b="1" dirty="0" smtClean="0">
              <a:solidFill>
                <a:srgbClr val="006600"/>
              </a:solidFill>
            </a:rPr>
            <a:t>Васильев Владислав (4 класс)</a:t>
          </a:r>
          <a:endParaRPr lang="ru-RU" b="1" dirty="0">
            <a:solidFill>
              <a:srgbClr val="006600"/>
            </a:solidFill>
          </a:endParaRPr>
        </a:p>
      </dgm:t>
    </dgm:pt>
    <dgm:pt modelId="{0E0996DF-AAA8-43E8-BDD7-4AA1E023961A}" type="parTrans" cxnId="{B7F9F903-A3CA-4EF2-B309-909E794EAEA4}">
      <dgm:prSet/>
      <dgm:spPr/>
      <dgm:t>
        <a:bodyPr/>
        <a:lstStyle/>
        <a:p>
          <a:endParaRPr lang="ru-RU"/>
        </a:p>
      </dgm:t>
    </dgm:pt>
    <dgm:pt modelId="{2B5372D2-180D-4EAB-B1B3-8C5EF0CC30E4}" type="sibTrans" cxnId="{B7F9F903-A3CA-4EF2-B309-909E794EAEA4}">
      <dgm:prSet/>
      <dgm:spPr/>
      <dgm:t>
        <a:bodyPr/>
        <a:lstStyle/>
        <a:p>
          <a:endParaRPr lang="ru-RU"/>
        </a:p>
      </dgm:t>
    </dgm:pt>
    <dgm:pt modelId="{E085E44B-83DE-47E1-8057-2A0EE00E09F0}">
      <dgm:prSet phldrT="[Текст]"/>
      <dgm:spPr/>
      <dgm:t>
        <a:bodyPr/>
        <a:lstStyle/>
        <a:p>
          <a:r>
            <a:rPr lang="ru-RU" b="1" dirty="0" smtClean="0">
              <a:solidFill>
                <a:srgbClr val="006600"/>
              </a:solidFill>
            </a:rPr>
            <a:t>Лауреат </a:t>
          </a:r>
          <a:r>
            <a:rPr lang="en-US" b="1" dirty="0" smtClean="0">
              <a:solidFill>
                <a:srgbClr val="006600"/>
              </a:solidFill>
            </a:rPr>
            <a:t>I </a:t>
          </a:r>
          <a:r>
            <a:rPr lang="ru-RU" b="1" dirty="0" smtClean="0">
              <a:solidFill>
                <a:srgbClr val="006600"/>
              </a:solidFill>
            </a:rPr>
            <a:t>степени </a:t>
          </a:r>
          <a:r>
            <a:rPr lang="en-US" b="1" dirty="0" smtClean="0">
              <a:solidFill>
                <a:srgbClr val="006600"/>
              </a:solidFill>
            </a:rPr>
            <a:t>IV </a:t>
          </a:r>
          <a:r>
            <a:rPr lang="ru-RU" b="1" dirty="0" smtClean="0">
              <a:solidFill>
                <a:srgbClr val="006600"/>
              </a:solidFill>
            </a:rPr>
            <a:t>районного фестиваля в номинации «Спортивный танец»</a:t>
          </a:r>
          <a:endParaRPr lang="ru-RU" b="1" dirty="0">
            <a:solidFill>
              <a:srgbClr val="006600"/>
            </a:solidFill>
          </a:endParaRPr>
        </a:p>
      </dgm:t>
    </dgm:pt>
    <dgm:pt modelId="{75E29863-B5E8-4094-A953-FB4EAB7E9980}" type="parTrans" cxnId="{19DEFEA5-232B-491E-8E3F-2A191E8CD06C}">
      <dgm:prSet/>
      <dgm:spPr/>
      <dgm:t>
        <a:bodyPr/>
        <a:lstStyle/>
        <a:p>
          <a:endParaRPr lang="ru-RU"/>
        </a:p>
      </dgm:t>
    </dgm:pt>
    <dgm:pt modelId="{818BE2F3-A0C1-4EE6-8150-D6460421C788}" type="sibTrans" cxnId="{19DEFEA5-232B-491E-8E3F-2A191E8CD06C}">
      <dgm:prSet/>
      <dgm:spPr/>
      <dgm:t>
        <a:bodyPr/>
        <a:lstStyle/>
        <a:p>
          <a:endParaRPr lang="ru-RU"/>
        </a:p>
      </dgm:t>
    </dgm:pt>
    <dgm:pt modelId="{974D7C46-D3DE-45E8-A77D-57D871B37ED3}">
      <dgm:prSet phldrT="[Текст]"/>
      <dgm:spPr/>
      <dgm:t>
        <a:bodyPr/>
        <a:lstStyle/>
        <a:p>
          <a:r>
            <a:rPr lang="en-US" b="1" dirty="0" smtClean="0">
              <a:solidFill>
                <a:srgbClr val="006600"/>
              </a:solidFill>
            </a:rPr>
            <a:t>III </a:t>
          </a:r>
          <a:r>
            <a:rPr lang="ru-RU" b="1" dirty="0" smtClean="0">
              <a:solidFill>
                <a:srgbClr val="006600"/>
              </a:solidFill>
            </a:rPr>
            <a:t>место в заочном конкурсе рисунков «Мое Отечество – 2009»</a:t>
          </a:r>
          <a:endParaRPr lang="ru-RU" b="1" dirty="0">
            <a:solidFill>
              <a:srgbClr val="006600"/>
            </a:solidFill>
          </a:endParaRPr>
        </a:p>
      </dgm:t>
    </dgm:pt>
    <dgm:pt modelId="{75135C45-667A-4186-B730-AE8FA1E60374}" type="parTrans" cxnId="{E05F6504-16E1-489A-8B5A-F838AF1D6755}">
      <dgm:prSet/>
      <dgm:spPr/>
      <dgm:t>
        <a:bodyPr/>
        <a:lstStyle/>
        <a:p>
          <a:endParaRPr lang="ru-RU"/>
        </a:p>
      </dgm:t>
    </dgm:pt>
    <dgm:pt modelId="{27FB9132-1857-401E-BC7F-F2A2A07B3E59}" type="sibTrans" cxnId="{E05F6504-16E1-489A-8B5A-F838AF1D6755}">
      <dgm:prSet/>
      <dgm:spPr/>
      <dgm:t>
        <a:bodyPr/>
        <a:lstStyle/>
        <a:p>
          <a:endParaRPr lang="ru-RU"/>
        </a:p>
      </dgm:t>
    </dgm:pt>
    <dgm:pt modelId="{AACD365E-E78D-43C5-8F21-76A206E78E39}" type="pres">
      <dgm:prSet presAssocID="{E90C3CE5-F160-42CA-919B-B2872B4427B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A9C63C-37C8-41D7-952C-A7B43C50D9DE}" type="pres">
      <dgm:prSet presAssocID="{11A20261-AAC5-4DE9-AAB8-FB79427B397E}" presName="comp" presStyleCnt="0"/>
      <dgm:spPr/>
    </dgm:pt>
    <dgm:pt modelId="{872FA733-02AF-4BAB-911F-F98E8CCF94E0}" type="pres">
      <dgm:prSet presAssocID="{11A20261-AAC5-4DE9-AAB8-FB79427B397E}" presName="box" presStyleLbl="node1" presStyleIdx="0" presStyleCnt="3"/>
      <dgm:spPr/>
      <dgm:t>
        <a:bodyPr/>
        <a:lstStyle/>
        <a:p>
          <a:endParaRPr lang="ru-RU"/>
        </a:p>
      </dgm:t>
    </dgm:pt>
    <dgm:pt modelId="{2A5B7DE2-BCAB-48DF-83DD-9D37BE5B08CB}" type="pres">
      <dgm:prSet presAssocID="{11A20261-AAC5-4DE9-AAB8-FB79427B397E}" presName="img" presStyleLbl="fgImgPlace1" presStyleIdx="0" presStyleCnt="3" custScaleX="8464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EC46354-C4F9-49B0-A39D-199FEE797557}" type="pres">
      <dgm:prSet presAssocID="{11A20261-AAC5-4DE9-AAB8-FB79427B397E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5E00B2-18E1-42FE-8A42-D9CB9431E396}" type="pres">
      <dgm:prSet presAssocID="{0DB1AA16-9B59-4B80-9F93-11DE54CF9231}" presName="spacer" presStyleCnt="0"/>
      <dgm:spPr/>
    </dgm:pt>
    <dgm:pt modelId="{5C120338-093A-456B-928D-1E982C0EBDE4}" type="pres">
      <dgm:prSet presAssocID="{DC7EE4BF-39D2-495B-9B57-EE8E17952597}" presName="comp" presStyleCnt="0"/>
      <dgm:spPr/>
    </dgm:pt>
    <dgm:pt modelId="{E11BD397-1BB3-4371-BC08-1772C24BB272}" type="pres">
      <dgm:prSet presAssocID="{DC7EE4BF-39D2-495B-9B57-EE8E17952597}" presName="box" presStyleLbl="node1" presStyleIdx="1" presStyleCnt="3"/>
      <dgm:spPr/>
      <dgm:t>
        <a:bodyPr/>
        <a:lstStyle/>
        <a:p>
          <a:endParaRPr lang="ru-RU"/>
        </a:p>
      </dgm:t>
    </dgm:pt>
    <dgm:pt modelId="{F6331BA6-5B14-440D-9951-340BE34F2DA6}" type="pres">
      <dgm:prSet presAssocID="{DC7EE4BF-39D2-495B-9B57-EE8E17952597}" presName="img" presStyleLbl="fgImgPlace1" presStyleIdx="1" presStyleCnt="3" custScaleX="8201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029FE35-C94D-40D9-A5E1-EC3FA7C3F78F}" type="pres">
      <dgm:prSet presAssocID="{DC7EE4BF-39D2-495B-9B57-EE8E17952597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5BA922-BFD3-4EA0-8EAB-6BAA2083616B}" type="pres">
      <dgm:prSet presAssocID="{2D382939-9D94-4037-846E-FADA0584C7B2}" presName="spacer" presStyleCnt="0"/>
      <dgm:spPr/>
    </dgm:pt>
    <dgm:pt modelId="{AED59E49-2D74-4641-9AE4-0F643D9AD372}" type="pres">
      <dgm:prSet presAssocID="{03ABC67D-3688-4A1B-9BE2-14ACAB7A91D0}" presName="comp" presStyleCnt="0"/>
      <dgm:spPr/>
    </dgm:pt>
    <dgm:pt modelId="{27D18D61-8E17-4943-9A43-F3D167005252}" type="pres">
      <dgm:prSet presAssocID="{03ABC67D-3688-4A1B-9BE2-14ACAB7A91D0}" presName="box" presStyleLbl="node1" presStyleIdx="2" presStyleCnt="3"/>
      <dgm:spPr/>
      <dgm:t>
        <a:bodyPr/>
        <a:lstStyle/>
        <a:p>
          <a:endParaRPr lang="ru-RU"/>
        </a:p>
      </dgm:t>
    </dgm:pt>
    <dgm:pt modelId="{4156675B-DFD8-4BE6-893D-AE5D17742F4B}" type="pres">
      <dgm:prSet presAssocID="{03ABC67D-3688-4A1B-9BE2-14ACAB7A91D0}" presName="img" presStyleLbl="fgImgPlace1" presStyleIdx="2" presStyleCnt="3" custScaleX="7587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11AD4287-02B3-4130-846B-727ED7E7D244}" type="pres">
      <dgm:prSet presAssocID="{03ABC67D-3688-4A1B-9BE2-14ACAB7A91D0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4E8F00-EB83-459A-93F9-5E05E8859C46}" srcId="{E90C3CE5-F160-42CA-919B-B2872B4427B2}" destId="{DC7EE4BF-39D2-495B-9B57-EE8E17952597}" srcOrd="1" destOrd="0" parTransId="{30582308-E6F3-4BFB-9877-2449A09BAC44}" sibTransId="{2D382939-9D94-4037-846E-FADA0584C7B2}"/>
    <dgm:cxn modelId="{E426D444-24A1-464B-A3E3-6D7D2CE87614}" type="presOf" srcId="{96DC3A32-3D43-45D5-8404-927B6E72CE31}" destId="{E11BD397-1BB3-4371-BC08-1772C24BB272}" srcOrd="0" destOrd="1" presId="urn:microsoft.com/office/officeart/2005/8/layout/vList4"/>
    <dgm:cxn modelId="{23AA4550-A036-4AA0-84A0-22D6046AAB1A}" type="presOf" srcId="{E085E44B-83DE-47E1-8057-2A0EE00E09F0}" destId="{27D18D61-8E17-4943-9A43-F3D167005252}" srcOrd="0" destOrd="1" presId="urn:microsoft.com/office/officeart/2005/8/layout/vList4"/>
    <dgm:cxn modelId="{6C5A44F1-F5CC-47F1-900B-6E5BD8BA6317}" type="presOf" srcId="{DC7EE4BF-39D2-495B-9B57-EE8E17952597}" destId="{E11BD397-1BB3-4371-BC08-1772C24BB272}" srcOrd="0" destOrd="0" presId="urn:microsoft.com/office/officeart/2005/8/layout/vList4"/>
    <dgm:cxn modelId="{5B4F818F-C4D4-433A-BC2F-F5C60BEB7B37}" type="presOf" srcId="{03ABC67D-3688-4A1B-9BE2-14ACAB7A91D0}" destId="{27D18D61-8E17-4943-9A43-F3D167005252}" srcOrd="0" destOrd="0" presId="urn:microsoft.com/office/officeart/2005/8/layout/vList4"/>
    <dgm:cxn modelId="{57D4D011-DA4B-4046-A8DD-4E76539A8C16}" type="presOf" srcId="{0AEE40C7-7FC2-48B7-A1D0-2604A0DE7056}" destId="{0029FE35-C94D-40D9-A5E1-EC3FA7C3F78F}" srcOrd="1" destOrd="2" presId="urn:microsoft.com/office/officeart/2005/8/layout/vList4"/>
    <dgm:cxn modelId="{19DEFEA5-232B-491E-8E3F-2A191E8CD06C}" srcId="{03ABC67D-3688-4A1B-9BE2-14ACAB7A91D0}" destId="{E085E44B-83DE-47E1-8057-2A0EE00E09F0}" srcOrd="0" destOrd="0" parTransId="{75E29863-B5E8-4094-A953-FB4EAB7E9980}" sibTransId="{818BE2F3-A0C1-4EE6-8150-D6460421C788}"/>
    <dgm:cxn modelId="{28D883F2-E489-4173-94DA-C7F279426189}" type="presOf" srcId="{974D7C46-D3DE-45E8-A77D-57D871B37ED3}" destId="{11AD4287-02B3-4130-846B-727ED7E7D244}" srcOrd="1" destOrd="2" presId="urn:microsoft.com/office/officeart/2005/8/layout/vList4"/>
    <dgm:cxn modelId="{6921AEDE-4686-4869-BEE6-E4ACD81A7820}" srcId="{DC7EE4BF-39D2-495B-9B57-EE8E17952597}" destId="{0AEE40C7-7FC2-48B7-A1D0-2604A0DE7056}" srcOrd="1" destOrd="0" parTransId="{9010554D-2F35-4B72-A7CC-405BCA225FF1}" sibTransId="{01AB6CA8-6D20-4559-9E12-673A65386709}"/>
    <dgm:cxn modelId="{3543CBEE-58C0-40F2-9DA3-B0DCCF8B928C}" type="presOf" srcId="{54A68540-1DEA-4C7E-853C-EB0374248574}" destId="{872FA733-02AF-4BAB-911F-F98E8CCF94E0}" srcOrd="0" destOrd="1" presId="urn:microsoft.com/office/officeart/2005/8/layout/vList4"/>
    <dgm:cxn modelId="{902312B9-41FB-42EF-8D7B-2CA6EFC7B46E}" type="presOf" srcId="{03ABC67D-3688-4A1B-9BE2-14ACAB7A91D0}" destId="{11AD4287-02B3-4130-846B-727ED7E7D244}" srcOrd="1" destOrd="0" presId="urn:microsoft.com/office/officeart/2005/8/layout/vList4"/>
    <dgm:cxn modelId="{B7F9F903-A3CA-4EF2-B309-909E794EAEA4}" srcId="{E90C3CE5-F160-42CA-919B-B2872B4427B2}" destId="{03ABC67D-3688-4A1B-9BE2-14ACAB7A91D0}" srcOrd="2" destOrd="0" parTransId="{0E0996DF-AAA8-43E8-BDD7-4AA1E023961A}" sibTransId="{2B5372D2-180D-4EAB-B1B3-8C5EF0CC30E4}"/>
    <dgm:cxn modelId="{580B381E-822C-40A6-9BAE-4A05DC4DAB27}" type="presOf" srcId="{0AEE40C7-7FC2-48B7-A1D0-2604A0DE7056}" destId="{E11BD397-1BB3-4371-BC08-1772C24BB272}" srcOrd="0" destOrd="2" presId="urn:microsoft.com/office/officeart/2005/8/layout/vList4"/>
    <dgm:cxn modelId="{4C364CC2-69C0-40AB-8EF5-FD82D32D35F0}" type="presOf" srcId="{DC7EE4BF-39D2-495B-9B57-EE8E17952597}" destId="{0029FE35-C94D-40D9-A5E1-EC3FA7C3F78F}" srcOrd="1" destOrd="0" presId="urn:microsoft.com/office/officeart/2005/8/layout/vList4"/>
    <dgm:cxn modelId="{B1A7E41C-0A0C-4A05-A9F6-EA7654A7EF6E}" srcId="{DC7EE4BF-39D2-495B-9B57-EE8E17952597}" destId="{96DC3A32-3D43-45D5-8404-927B6E72CE31}" srcOrd="0" destOrd="0" parTransId="{B6787D97-CD0E-4AEB-B55A-7EB5E9366597}" sibTransId="{485D0B1B-F666-40B5-A812-7BDE856E95BA}"/>
    <dgm:cxn modelId="{8C33FA46-D0ED-4C27-9572-10450CF357EC}" srcId="{11A20261-AAC5-4DE9-AAB8-FB79427B397E}" destId="{54A68540-1DEA-4C7E-853C-EB0374248574}" srcOrd="0" destOrd="0" parTransId="{7C5F7700-C8FE-49E4-993E-B17CA9602D85}" sibTransId="{5D48DBCA-CFA3-4A28-8775-7F811F645880}"/>
    <dgm:cxn modelId="{4700C886-20E5-4D77-8D9E-3500E3F371DD}" type="presOf" srcId="{11A20261-AAC5-4DE9-AAB8-FB79427B397E}" destId="{872FA733-02AF-4BAB-911F-F98E8CCF94E0}" srcOrd="0" destOrd="0" presId="urn:microsoft.com/office/officeart/2005/8/layout/vList4"/>
    <dgm:cxn modelId="{ED6C01E7-54F2-4950-B835-D7B1F519DDE4}" srcId="{E90C3CE5-F160-42CA-919B-B2872B4427B2}" destId="{11A20261-AAC5-4DE9-AAB8-FB79427B397E}" srcOrd="0" destOrd="0" parTransId="{B145134D-BB5B-410E-BF37-2C1964FE8BD6}" sibTransId="{0DB1AA16-9B59-4B80-9F93-11DE54CF9231}"/>
    <dgm:cxn modelId="{8F36BF1D-3FDA-404D-8B13-51D6ADF1E8C3}" type="presOf" srcId="{11A20261-AAC5-4DE9-AAB8-FB79427B397E}" destId="{8EC46354-C4F9-49B0-A39D-199FEE797557}" srcOrd="1" destOrd="0" presId="urn:microsoft.com/office/officeart/2005/8/layout/vList4"/>
    <dgm:cxn modelId="{72700831-26E6-44D0-928D-5D31476C37A3}" type="presOf" srcId="{54A68540-1DEA-4C7E-853C-EB0374248574}" destId="{8EC46354-C4F9-49B0-A39D-199FEE797557}" srcOrd="1" destOrd="1" presId="urn:microsoft.com/office/officeart/2005/8/layout/vList4"/>
    <dgm:cxn modelId="{BF1E3932-5EA3-428E-952B-2C913F2B16DB}" type="presOf" srcId="{96DC3A32-3D43-45D5-8404-927B6E72CE31}" destId="{0029FE35-C94D-40D9-A5E1-EC3FA7C3F78F}" srcOrd="1" destOrd="1" presId="urn:microsoft.com/office/officeart/2005/8/layout/vList4"/>
    <dgm:cxn modelId="{E05F6504-16E1-489A-8B5A-F838AF1D6755}" srcId="{03ABC67D-3688-4A1B-9BE2-14ACAB7A91D0}" destId="{974D7C46-D3DE-45E8-A77D-57D871B37ED3}" srcOrd="1" destOrd="0" parTransId="{75135C45-667A-4186-B730-AE8FA1E60374}" sibTransId="{27FB9132-1857-401E-BC7F-F2A2A07B3E59}"/>
    <dgm:cxn modelId="{9DBE24DD-3413-45E5-B360-F76F1C8C9433}" type="presOf" srcId="{974D7C46-D3DE-45E8-A77D-57D871B37ED3}" destId="{27D18D61-8E17-4943-9A43-F3D167005252}" srcOrd="0" destOrd="2" presId="urn:microsoft.com/office/officeart/2005/8/layout/vList4"/>
    <dgm:cxn modelId="{562C8FD2-6FEE-4575-9736-1931BDB11C87}" type="presOf" srcId="{E90C3CE5-F160-42CA-919B-B2872B4427B2}" destId="{AACD365E-E78D-43C5-8F21-76A206E78E39}" srcOrd="0" destOrd="0" presId="urn:microsoft.com/office/officeart/2005/8/layout/vList4"/>
    <dgm:cxn modelId="{41F09643-980D-49DC-9171-93A3C79DCD78}" type="presOf" srcId="{E085E44B-83DE-47E1-8057-2A0EE00E09F0}" destId="{11AD4287-02B3-4130-846B-727ED7E7D244}" srcOrd="1" destOrd="1" presId="urn:microsoft.com/office/officeart/2005/8/layout/vList4"/>
    <dgm:cxn modelId="{C062D9AF-6794-4B15-A42B-8C128965A47B}" type="presParOf" srcId="{AACD365E-E78D-43C5-8F21-76A206E78E39}" destId="{71A9C63C-37C8-41D7-952C-A7B43C50D9DE}" srcOrd="0" destOrd="0" presId="urn:microsoft.com/office/officeart/2005/8/layout/vList4"/>
    <dgm:cxn modelId="{B63AA430-87D2-484D-B70A-1F692A4FF1F8}" type="presParOf" srcId="{71A9C63C-37C8-41D7-952C-A7B43C50D9DE}" destId="{872FA733-02AF-4BAB-911F-F98E8CCF94E0}" srcOrd="0" destOrd="0" presId="urn:microsoft.com/office/officeart/2005/8/layout/vList4"/>
    <dgm:cxn modelId="{6508E269-1C19-4B71-AE4D-056802A8D83A}" type="presParOf" srcId="{71A9C63C-37C8-41D7-952C-A7B43C50D9DE}" destId="{2A5B7DE2-BCAB-48DF-83DD-9D37BE5B08CB}" srcOrd="1" destOrd="0" presId="urn:microsoft.com/office/officeart/2005/8/layout/vList4"/>
    <dgm:cxn modelId="{CAF1083C-CBB9-4C09-B91C-F8DAD7FD376B}" type="presParOf" srcId="{71A9C63C-37C8-41D7-952C-A7B43C50D9DE}" destId="{8EC46354-C4F9-49B0-A39D-199FEE797557}" srcOrd="2" destOrd="0" presId="urn:microsoft.com/office/officeart/2005/8/layout/vList4"/>
    <dgm:cxn modelId="{7F419E69-733B-4EB6-AAAF-0015C55BA89B}" type="presParOf" srcId="{AACD365E-E78D-43C5-8F21-76A206E78E39}" destId="{AE5E00B2-18E1-42FE-8A42-D9CB9431E396}" srcOrd="1" destOrd="0" presId="urn:microsoft.com/office/officeart/2005/8/layout/vList4"/>
    <dgm:cxn modelId="{EA1D334D-F43E-45FF-81E6-23BC44AF80B0}" type="presParOf" srcId="{AACD365E-E78D-43C5-8F21-76A206E78E39}" destId="{5C120338-093A-456B-928D-1E982C0EBDE4}" srcOrd="2" destOrd="0" presId="urn:microsoft.com/office/officeart/2005/8/layout/vList4"/>
    <dgm:cxn modelId="{CAE4F789-FAA9-4AA5-9ECA-13B92A84BDCB}" type="presParOf" srcId="{5C120338-093A-456B-928D-1E982C0EBDE4}" destId="{E11BD397-1BB3-4371-BC08-1772C24BB272}" srcOrd="0" destOrd="0" presId="urn:microsoft.com/office/officeart/2005/8/layout/vList4"/>
    <dgm:cxn modelId="{EC3C26DE-07A8-4C5F-89F6-0D4C9F44FB44}" type="presParOf" srcId="{5C120338-093A-456B-928D-1E982C0EBDE4}" destId="{F6331BA6-5B14-440D-9951-340BE34F2DA6}" srcOrd="1" destOrd="0" presId="urn:microsoft.com/office/officeart/2005/8/layout/vList4"/>
    <dgm:cxn modelId="{B734B0F2-3A02-418E-B4A8-102A9CBE20F0}" type="presParOf" srcId="{5C120338-093A-456B-928D-1E982C0EBDE4}" destId="{0029FE35-C94D-40D9-A5E1-EC3FA7C3F78F}" srcOrd="2" destOrd="0" presId="urn:microsoft.com/office/officeart/2005/8/layout/vList4"/>
    <dgm:cxn modelId="{CAD2101B-7BE1-405C-BA36-16EF79DD82EE}" type="presParOf" srcId="{AACD365E-E78D-43C5-8F21-76A206E78E39}" destId="{FB5BA922-BFD3-4EA0-8EAB-6BAA2083616B}" srcOrd="3" destOrd="0" presId="urn:microsoft.com/office/officeart/2005/8/layout/vList4"/>
    <dgm:cxn modelId="{039A979C-8D05-4100-BD9C-2D50857637A8}" type="presParOf" srcId="{AACD365E-E78D-43C5-8F21-76A206E78E39}" destId="{AED59E49-2D74-4641-9AE4-0F643D9AD372}" srcOrd="4" destOrd="0" presId="urn:microsoft.com/office/officeart/2005/8/layout/vList4"/>
    <dgm:cxn modelId="{A2D0DC6C-AE8D-4EB4-877E-DB7CB63A6D8B}" type="presParOf" srcId="{AED59E49-2D74-4641-9AE4-0F643D9AD372}" destId="{27D18D61-8E17-4943-9A43-F3D167005252}" srcOrd="0" destOrd="0" presId="urn:microsoft.com/office/officeart/2005/8/layout/vList4"/>
    <dgm:cxn modelId="{BD8A676D-494E-4F2A-9AF5-CEFAF6B6A685}" type="presParOf" srcId="{AED59E49-2D74-4641-9AE4-0F643D9AD372}" destId="{4156675B-DFD8-4BE6-893D-AE5D17742F4B}" srcOrd="1" destOrd="0" presId="urn:microsoft.com/office/officeart/2005/8/layout/vList4"/>
    <dgm:cxn modelId="{A5343940-4835-4EA8-BC51-D7F1A7421DD7}" type="presParOf" srcId="{AED59E49-2D74-4641-9AE4-0F643D9AD372}" destId="{11AD4287-02B3-4130-846B-727ED7E7D244}" srcOrd="2" destOrd="0" presId="urn:microsoft.com/office/officeart/2005/8/layout/vList4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94E94E6-0C6E-4C6A-AD15-E96C1BB7B599}" type="doc">
      <dgm:prSet loTypeId="urn:microsoft.com/office/officeart/2005/8/layout/cycle7" loCatId="cycle" qsTypeId="urn:microsoft.com/office/officeart/2005/8/quickstyle/simple3" qsCatId="simple" csTypeId="urn:microsoft.com/office/officeart/2005/8/colors/accent3_2" csCatId="accent3" phldr="1"/>
      <dgm:spPr/>
    </dgm:pt>
    <dgm:pt modelId="{04B21EC5-F482-4148-B183-D54104E115D7}">
      <dgm:prSet phldrT="[Текст]"/>
      <dgm:spPr/>
      <dgm:t>
        <a:bodyPr/>
        <a:lstStyle/>
        <a:p>
          <a:r>
            <a:rPr lang="ru-RU" b="1" dirty="0" smtClean="0">
              <a:solidFill>
                <a:srgbClr val="006600"/>
              </a:solidFill>
            </a:rPr>
            <a:t>История Карелии</a:t>
          </a:r>
          <a:endParaRPr lang="ru-RU" b="1" dirty="0">
            <a:solidFill>
              <a:srgbClr val="006600"/>
            </a:solidFill>
          </a:endParaRPr>
        </a:p>
      </dgm:t>
    </dgm:pt>
    <dgm:pt modelId="{83103EC0-3EC7-4200-84D7-2AF1F032EAAE}" type="parTrans" cxnId="{59FE2146-F341-452F-A54D-EEA9750B2162}">
      <dgm:prSet/>
      <dgm:spPr/>
      <dgm:t>
        <a:bodyPr/>
        <a:lstStyle/>
        <a:p>
          <a:endParaRPr lang="ru-RU"/>
        </a:p>
      </dgm:t>
    </dgm:pt>
    <dgm:pt modelId="{D5899467-3B19-4D5B-8797-914A49EF37B6}" type="sibTrans" cxnId="{59FE2146-F341-452F-A54D-EEA9750B2162}">
      <dgm:prSet/>
      <dgm:spPr>
        <a:ln>
          <a:solidFill>
            <a:srgbClr val="006600"/>
          </a:solidFill>
        </a:ln>
      </dgm:spPr>
      <dgm:t>
        <a:bodyPr/>
        <a:lstStyle/>
        <a:p>
          <a:endParaRPr lang="ru-RU"/>
        </a:p>
      </dgm:t>
    </dgm:pt>
    <dgm:pt modelId="{907B2CF2-8F75-41DA-8902-D8A97A124BCA}">
      <dgm:prSet phldrT="[Текст]"/>
      <dgm:spPr/>
      <dgm:t>
        <a:bodyPr/>
        <a:lstStyle/>
        <a:p>
          <a:r>
            <a:rPr lang="ru-RU" b="1" dirty="0" smtClean="0">
              <a:solidFill>
                <a:srgbClr val="006600"/>
              </a:solidFill>
            </a:rPr>
            <a:t>Моя Карелия</a:t>
          </a:r>
          <a:endParaRPr lang="ru-RU" b="1" dirty="0">
            <a:solidFill>
              <a:srgbClr val="006600"/>
            </a:solidFill>
          </a:endParaRPr>
        </a:p>
      </dgm:t>
    </dgm:pt>
    <dgm:pt modelId="{25B3A0BA-77F3-4FFA-8A12-473A61B5F2E8}" type="parTrans" cxnId="{04DF25F6-A4B8-4348-BAEA-866B8D2C268E}">
      <dgm:prSet/>
      <dgm:spPr/>
      <dgm:t>
        <a:bodyPr/>
        <a:lstStyle/>
        <a:p>
          <a:endParaRPr lang="ru-RU"/>
        </a:p>
      </dgm:t>
    </dgm:pt>
    <dgm:pt modelId="{C91D7B47-C945-47BB-AAEF-B880EB430CB9}" type="sibTrans" cxnId="{04DF25F6-A4B8-4348-BAEA-866B8D2C268E}">
      <dgm:prSet/>
      <dgm:spPr>
        <a:ln>
          <a:solidFill>
            <a:srgbClr val="006600"/>
          </a:solidFill>
        </a:ln>
      </dgm:spPr>
      <dgm:t>
        <a:bodyPr/>
        <a:lstStyle/>
        <a:p>
          <a:endParaRPr lang="ru-RU"/>
        </a:p>
      </dgm:t>
    </dgm:pt>
    <dgm:pt modelId="{E64032CC-6B4F-4A06-92C5-1B485F5C1FA1}">
      <dgm:prSet phldrT="[Текст]"/>
      <dgm:spPr/>
      <dgm:t>
        <a:bodyPr/>
        <a:lstStyle/>
        <a:p>
          <a:r>
            <a:rPr lang="ru-RU" b="1" dirty="0" smtClean="0">
              <a:solidFill>
                <a:srgbClr val="006600"/>
              </a:solidFill>
            </a:rPr>
            <a:t>География Карелии</a:t>
          </a:r>
          <a:endParaRPr lang="ru-RU" b="1" dirty="0">
            <a:solidFill>
              <a:srgbClr val="006600"/>
            </a:solidFill>
          </a:endParaRPr>
        </a:p>
      </dgm:t>
    </dgm:pt>
    <dgm:pt modelId="{4F3E45AC-83D8-4711-9A9F-072F0D526959}" type="parTrans" cxnId="{BDF242C0-04A2-4C3D-A5BD-BF4224BCD484}">
      <dgm:prSet/>
      <dgm:spPr/>
      <dgm:t>
        <a:bodyPr/>
        <a:lstStyle/>
        <a:p>
          <a:endParaRPr lang="ru-RU"/>
        </a:p>
      </dgm:t>
    </dgm:pt>
    <dgm:pt modelId="{73C0A549-987E-4A44-9498-6D9E5AD3AAE5}" type="sibTrans" cxnId="{BDF242C0-04A2-4C3D-A5BD-BF4224BCD484}">
      <dgm:prSet/>
      <dgm:spPr>
        <a:ln>
          <a:solidFill>
            <a:srgbClr val="006600"/>
          </a:solidFill>
        </a:ln>
      </dgm:spPr>
      <dgm:t>
        <a:bodyPr/>
        <a:lstStyle/>
        <a:p>
          <a:endParaRPr lang="ru-RU"/>
        </a:p>
      </dgm:t>
    </dgm:pt>
    <dgm:pt modelId="{860331EA-F344-4948-8CAB-12973F076FC5}" type="pres">
      <dgm:prSet presAssocID="{894E94E6-0C6E-4C6A-AD15-E96C1BB7B599}" presName="Name0" presStyleCnt="0">
        <dgm:presLayoutVars>
          <dgm:dir/>
          <dgm:resizeHandles val="exact"/>
        </dgm:presLayoutVars>
      </dgm:prSet>
      <dgm:spPr/>
    </dgm:pt>
    <dgm:pt modelId="{4D148235-84D7-46F6-9C95-AD00EAB26822}" type="pres">
      <dgm:prSet presAssocID="{04B21EC5-F482-4148-B183-D54104E115D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15F22A-8512-45BC-B6EA-3E850A215369}" type="pres">
      <dgm:prSet presAssocID="{D5899467-3B19-4D5B-8797-914A49EF37B6}" presName="sibTrans" presStyleLbl="sibTrans2D1" presStyleIdx="0" presStyleCnt="3"/>
      <dgm:spPr/>
      <dgm:t>
        <a:bodyPr/>
        <a:lstStyle/>
        <a:p>
          <a:endParaRPr lang="ru-RU"/>
        </a:p>
      </dgm:t>
    </dgm:pt>
    <dgm:pt modelId="{5EFB1391-332B-43EE-9CB3-BBFD5BD25B7C}" type="pres">
      <dgm:prSet presAssocID="{D5899467-3B19-4D5B-8797-914A49EF37B6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76C217C6-BB35-47A5-9EFB-5C2233E44DE4}" type="pres">
      <dgm:prSet presAssocID="{907B2CF2-8F75-41DA-8902-D8A97A124BC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CC7A45-DAA0-48A4-BA72-2D119469B16E}" type="pres">
      <dgm:prSet presAssocID="{C91D7B47-C945-47BB-AAEF-B880EB430CB9}" presName="sibTrans" presStyleLbl="sibTrans2D1" presStyleIdx="1" presStyleCnt="3"/>
      <dgm:spPr/>
      <dgm:t>
        <a:bodyPr/>
        <a:lstStyle/>
        <a:p>
          <a:endParaRPr lang="ru-RU"/>
        </a:p>
      </dgm:t>
    </dgm:pt>
    <dgm:pt modelId="{AFA75B35-CFC9-4BB2-AFBD-35DA370220AB}" type="pres">
      <dgm:prSet presAssocID="{C91D7B47-C945-47BB-AAEF-B880EB430CB9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FA07BF92-FEA0-4DFE-BC90-C7FC3B00C14B}" type="pres">
      <dgm:prSet presAssocID="{E64032CC-6B4F-4A06-92C5-1B485F5C1FA1}" presName="node" presStyleLbl="node1" presStyleIdx="2" presStyleCnt="3" custRadScaleRad="101256" custRadScaleInc="47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E5E8E3-3575-412C-8780-DAD5AA6579A9}" type="pres">
      <dgm:prSet presAssocID="{73C0A549-987E-4A44-9498-6D9E5AD3AAE5}" presName="sibTrans" presStyleLbl="sibTrans2D1" presStyleIdx="2" presStyleCnt="3"/>
      <dgm:spPr/>
      <dgm:t>
        <a:bodyPr/>
        <a:lstStyle/>
        <a:p>
          <a:endParaRPr lang="ru-RU"/>
        </a:p>
      </dgm:t>
    </dgm:pt>
    <dgm:pt modelId="{8652A884-B3DA-434C-AE6B-8CCB75811A01}" type="pres">
      <dgm:prSet presAssocID="{73C0A549-987E-4A44-9498-6D9E5AD3AAE5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059172C4-D26A-4FA8-B9EA-1CB5FB2CD9FE}" type="presOf" srcId="{907B2CF2-8F75-41DA-8902-D8A97A124BCA}" destId="{76C217C6-BB35-47A5-9EFB-5C2233E44DE4}" srcOrd="0" destOrd="0" presId="urn:microsoft.com/office/officeart/2005/8/layout/cycle7"/>
    <dgm:cxn modelId="{1F5F00AC-E382-4C46-8D4D-B51BD8004151}" type="presOf" srcId="{894E94E6-0C6E-4C6A-AD15-E96C1BB7B599}" destId="{860331EA-F344-4948-8CAB-12973F076FC5}" srcOrd="0" destOrd="0" presId="urn:microsoft.com/office/officeart/2005/8/layout/cycle7"/>
    <dgm:cxn modelId="{3EA42AC8-62AF-4E24-819B-9833FB3FA85E}" type="presOf" srcId="{C91D7B47-C945-47BB-AAEF-B880EB430CB9}" destId="{AFA75B35-CFC9-4BB2-AFBD-35DA370220AB}" srcOrd="1" destOrd="0" presId="urn:microsoft.com/office/officeart/2005/8/layout/cycle7"/>
    <dgm:cxn modelId="{B521DDB7-3B44-40BE-8C9C-2097F9D9E22A}" type="presOf" srcId="{04B21EC5-F482-4148-B183-D54104E115D7}" destId="{4D148235-84D7-46F6-9C95-AD00EAB26822}" srcOrd="0" destOrd="0" presId="urn:microsoft.com/office/officeart/2005/8/layout/cycle7"/>
    <dgm:cxn modelId="{59FE2146-F341-452F-A54D-EEA9750B2162}" srcId="{894E94E6-0C6E-4C6A-AD15-E96C1BB7B599}" destId="{04B21EC5-F482-4148-B183-D54104E115D7}" srcOrd="0" destOrd="0" parTransId="{83103EC0-3EC7-4200-84D7-2AF1F032EAAE}" sibTransId="{D5899467-3B19-4D5B-8797-914A49EF37B6}"/>
    <dgm:cxn modelId="{6820E1DA-A03C-4E6B-929D-525E40C6A4E0}" type="presOf" srcId="{D5899467-3B19-4D5B-8797-914A49EF37B6}" destId="{5EFB1391-332B-43EE-9CB3-BBFD5BD25B7C}" srcOrd="1" destOrd="0" presId="urn:microsoft.com/office/officeart/2005/8/layout/cycle7"/>
    <dgm:cxn modelId="{04DF25F6-A4B8-4348-BAEA-866B8D2C268E}" srcId="{894E94E6-0C6E-4C6A-AD15-E96C1BB7B599}" destId="{907B2CF2-8F75-41DA-8902-D8A97A124BCA}" srcOrd="1" destOrd="0" parTransId="{25B3A0BA-77F3-4FFA-8A12-473A61B5F2E8}" sibTransId="{C91D7B47-C945-47BB-AAEF-B880EB430CB9}"/>
    <dgm:cxn modelId="{BDF242C0-04A2-4C3D-A5BD-BF4224BCD484}" srcId="{894E94E6-0C6E-4C6A-AD15-E96C1BB7B599}" destId="{E64032CC-6B4F-4A06-92C5-1B485F5C1FA1}" srcOrd="2" destOrd="0" parTransId="{4F3E45AC-83D8-4711-9A9F-072F0D526959}" sibTransId="{73C0A549-987E-4A44-9498-6D9E5AD3AAE5}"/>
    <dgm:cxn modelId="{3767AF59-3961-4595-9BF3-03DDA2863243}" type="presOf" srcId="{73C0A549-987E-4A44-9498-6D9E5AD3AAE5}" destId="{A6E5E8E3-3575-412C-8780-DAD5AA6579A9}" srcOrd="0" destOrd="0" presId="urn:microsoft.com/office/officeart/2005/8/layout/cycle7"/>
    <dgm:cxn modelId="{108E48E3-F8D2-44B4-B8A9-2FE6716B5D51}" type="presOf" srcId="{73C0A549-987E-4A44-9498-6D9E5AD3AAE5}" destId="{8652A884-B3DA-434C-AE6B-8CCB75811A01}" srcOrd="1" destOrd="0" presId="urn:microsoft.com/office/officeart/2005/8/layout/cycle7"/>
    <dgm:cxn modelId="{E23F60A4-2527-4C0B-A381-14E88C7BDE64}" type="presOf" srcId="{C91D7B47-C945-47BB-AAEF-B880EB430CB9}" destId="{03CC7A45-DAA0-48A4-BA72-2D119469B16E}" srcOrd="0" destOrd="0" presId="urn:microsoft.com/office/officeart/2005/8/layout/cycle7"/>
    <dgm:cxn modelId="{08B162EF-322F-4A5B-B184-09FD28E57D84}" type="presOf" srcId="{E64032CC-6B4F-4A06-92C5-1B485F5C1FA1}" destId="{FA07BF92-FEA0-4DFE-BC90-C7FC3B00C14B}" srcOrd="0" destOrd="0" presId="urn:microsoft.com/office/officeart/2005/8/layout/cycle7"/>
    <dgm:cxn modelId="{A8EEE933-E9B8-4086-B6E0-2D723E269FD3}" type="presOf" srcId="{D5899467-3B19-4D5B-8797-914A49EF37B6}" destId="{D615F22A-8512-45BC-B6EA-3E850A215369}" srcOrd="0" destOrd="0" presId="urn:microsoft.com/office/officeart/2005/8/layout/cycle7"/>
    <dgm:cxn modelId="{94D84E88-D909-4A23-B4FB-E29872E95C2B}" type="presParOf" srcId="{860331EA-F344-4948-8CAB-12973F076FC5}" destId="{4D148235-84D7-46F6-9C95-AD00EAB26822}" srcOrd="0" destOrd="0" presId="urn:microsoft.com/office/officeart/2005/8/layout/cycle7"/>
    <dgm:cxn modelId="{931291D5-95D1-4105-B64B-0389C129E961}" type="presParOf" srcId="{860331EA-F344-4948-8CAB-12973F076FC5}" destId="{D615F22A-8512-45BC-B6EA-3E850A215369}" srcOrd="1" destOrd="0" presId="urn:microsoft.com/office/officeart/2005/8/layout/cycle7"/>
    <dgm:cxn modelId="{DDD43518-6D99-4DEC-8DD8-5D9E41ABEB82}" type="presParOf" srcId="{D615F22A-8512-45BC-B6EA-3E850A215369}" destId="{5EFB1391-332B-43EE-9CB3-BBFD5BD25B7C}" srcOrd="0" destOrd="0" presId="urn:microsoft.com/office/officeart/2005/8/layout/cycle7"/>
    <dgm:cxn modelId="{C6A902B3-CD99-4676-8493-B4873EF56B14}" type="presParOf" srcId="{860331EA-F344-4948-8CAB-12973F076FC5}" destId="{76C217C6-BB35-47A5-9EFB-5C2233E44DE4}" srcOrd="2" destOrd="0" presId="urn:microsoft.com/office/officeart/2005/8/layout/cycle7"/>
    <dgm:cxn modelId="{19A64F92-9486-4A87-981C-0A7E385571E1}" type="presParOf" srcId="{860331EA-F344-4948-8CAB-12973F076FC5}" destId="{03CC7A45-DAA0-48A4-BA72-2D119469B16E}" srcOrd="3" destOrd="0" presId="urn:microsoft.com/office/officeart/2005/8/layout/cycle7"/>
    <dgm:cxn modelId="{E6934E1E-4C89-4352-989C-9217A4DEB007}" type="presParOf" srcId="{03CC7A45-DAA0-48A4-BA72-2D119469B16E}" destId="{AFA75B35-CFC9-4BB2-AFBD-35DA370220AB}" srcOrd="0" destOrd="0" presId="urn:microsoft.com/office/officeart/2005/8/layout/cycle7"/>
    <dgm:cxn modelId="{C4A3D3BA-9D10-4079-9C43-C13FF6F2D588}" type="presParOf" srcId="{860331EA-F344-4948-8CAB-12973F076FC5}" destId="{FA07BF92-FEA0-4DFE-BC90-C7FC3B00C14B}" srcOrd="4" destOrd="0" presId="urn:microsoft.com/office/officeart/2005/8/layout/cycle7"/>
    <dgm:cxn modelId="{626DC396-FA49-4726-AF09-574AC0517F01}" type="presParOf" srcId="{860331EA-F344-4948-8CAB-12973F076FC5}" destId="{A6E5E8E3-3575-412C-8780-DAD5AA6579A9}" srcOrd="5" destOrd="0" presId="urn:microsoft.com/office/officeart/2005/8/layout/cycle7"/>
    <dgm:cxn modelId="{B70AAC0A-16B5-4FA2-90DC-1DAA4B764585}" type="presParOf" srcId="{A6E5E8E3-3575-412C-8780-DAD5AA6579A9}" destId="{8652A884-B3DA-434C-AE6B-8CCB75811A01}" srcOrd="0" destOrd="0" presId="urn:microsoft.com/office/officeart/2005/8/layout/cycle7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30CCE74-4F3A-4CEC-B829-109CF68BE951}" type="doc">
      <dgm:prSet loTypeId="urn:microsoft.com/office/officeart/2005/8/layout/vList6" loCatId="process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B3BEA7D0-F816-461A-BF76-89DEBA89791D}">
      <dgm:prSet phldrT="[Текст]"/>
      <dgm:spPr/>
      <dgm:t>
        <a:bodyPr/>
        <a:lstStyle/>
        <a:p>
          <a:r>
            <a:rPr lang="ru-RU" b="1" dirty="0" smtClean="0">
              <a:solidFill>
                <a:srgbClr val="006600"/>
              </a:solidFill>
              <a:latin typeface="+mn-lt"/>
              <a:cs typeface="Times New Roman" pitchFamily="18" charset="0"/>
            </a:rPr>
            <a:t>Из истории поселка Пушной</a:t>
          </a:r>
        </a:p>
        <a:p>
          <a:r>
            <a:rPr lang="ru-RU" b="1" dirty="0" smtClean="0">
              <a:solidFill>
                <a:srgbClr val="006600"/>
              </a:solidFill>
              <a:latin typeface="+mn-lt"/>
              <a:cs typeface="Times New Roman" pitchFamily="18" charset="0"/>
            </a:rPr>
            <a:t>(1958-2008)</a:t>
          </a:r>
          <a:endParaRPr lang="ru-RU" b="1" dirty="0">
            <a:solidFill>
              <a:srgbClr val="006600"/>
            </a:solidFill>
            <a:latin typeface="+mn-lt"/>
            <a:cs typeface="Times New Roman" pitchFamily="18" charset="0"/>
          </a:endParaRPr>
        </a:p>
      </dgm:t>
    </dgm:pt>
    <dgm:pt modelId="{ACF14B6E-71D9-47E6-BD6B-B77A3E013667}" type="parTrans" cxnId="{88BC2EE7-D8CA-4FA7-AE7B-6BE84DB4EBD9}">
      <dgm:prSet/>
      <dgm:spPr/>
      <dgm:t>
        <a:bodyPr/>
        <a:lstStyle/>
        <a:p>
          <a:endParaRPr lang="ru-RU"/>
        </a:p>
      </dgm:t>
    </dgm:pt>
    <dgm:pt modelId="{7E0E2D97-D7ED-4AF3-85EC-9893D7D59093}" type="sibTrans" cxnId="{88BC2EE7-D8CA-4FA7-AE7B-6BE84DB4EBD9}">
      <dgm:prSet/>
      <dgm:spPr/>
      <dgm:t>
        <a:bodyPr/>
        <a:lstStyle/>
        <a:p>
          <a:endParaRPr lang="ru-RU"/>
        </a:p>
      </dgm:t>
    </dgm:pt>
    <dgm:pt modelId="{C297D840-1C09-41A1-9D36-AB75A37D2431}">
      <dgm:prSet phldrT="[Текст]"/>
      <dgm:spPr/>
      <dgm:t>
        <a:bodyPr/>
        <a:lstStyle/>
        <a:p>
          <a:r>
            <a:rPr lang="ru-RU" b="1" i="0" dirty="0" smtClean="0">
              <a:solidFill>
                <a:srgbClr val="006600"/>
              </a:solidFill>
              <a:latin typeface="+mn-lt"/>
              <a:cs typeface="Times New Roman" pitchFamily="18" charset="0"/>
            </a:rPr>
            <a:t>Никитина Валерия, 6 класс</a:t>
          </a:r>
          <a:endParaRPr lang="ru-RU" b="1" i="0" dirty="0">
            <a:solidFill>
              <a:srgbClr val="006600"/>
            </a:solidFill>
            <a:latin typeface="+mn-lt"/>
            <a:cs typeface="Times New Roman" pitchFamily="18" charset="0"/>
          </a:endParaRPr>
        </a:p>
      </dgm:t>
    </dgm:pt>
    <dgm:pt modelId="{6BB51482-C6B1-4219-8054-59193CB40DAD}" type="parTrans" cxnId="{92FDE111-B6AD-4289-A753-94CB922C5198}">
      <dgm:prSet/>
      <dgm:spPr/>
      <dgm:t>
        <a:bodyPr/>
        <a:lstStyle/>
        <a:p>
          <a:endParaRPr lang="ru-RU"/>
        </a:p>
      </dgm:t>
    </dgm:pt>
    <dgm:pt modelId="{1F3E73FF-BF6E-456C-AA65-44E26F92F003}" type="sibTrans" cxnId="{92FDE111-B6AD-4289-A753-94CB922C5198}">
      <dgm:prSet/>
      <dgm:spPr/>
      <dgm:t>
        <a:bodyPr/>
        <a:lstStyle/>
        <a:p>
          <a:endParaRPr lang="ru-RU"/>
        </a:p>
      </dgm:t>
    </dgm:pt>
    <dgm:pt modelId="{7692B88E-F0F9-45B2-8E01-C4DC35693BDA}">
      <dgm:prSet phldrT="[Текст]"/>
      <dgm:spPr/>
      <dgm:t>
        <a:bodyPr/>
        <a:lstStyle/>
        <a:p>
          <a:r>
            <a:rPr lang="ru-RU" b="1" dirty="0" smtClean="0">
              <a:solidFill>
                <a:srgbClr val="006600"/>
              </a:solidFill>
              <a:latin typeface="+mn-lt"/>
              <a:cs typeface="Times New Roman" pitchFamily="18" charset="0"/>
            </a:rPr>
            <a:t>Отношение жителей поселка Пушной к результатам реализации национальных проектов</a:t>
          </a:r>
          <a:endParaRPr lang="ru-RU" b="1" dirty="0">
            <a:solidFill>
              <a:srgbClr val="006600"/>
            </a:solidFill>
            <a:latin typeface="+mn-lt"/>
            <a:cs typeface="Times New Roman" pitchFamily="18" charset="0"/>
          </a:endParaRPr>
        </a:p>
      </dgm:t>
    </dgm:pt>
    <dgm:pt modelId="{CE66734E-1343-4169-9903-5FAB8A64E751}" type="parTrans" cxnId="{8FD9B2E1-53D8-4B0D-B3CB-06672F62851E}">
      <dgm:prSet/>
      <dgm:spPr/>
      <dgm:t>
        <a:bodyPr/>
        <a:lstStyle/>
        <a:p>
          <a:endParaRPr lang="ru-RU"/>
        </a:p>
      </dgm:t>
    </dgm:pt>
    <dgm:pt modelId="{557ED84A-6602-44FD-99DE-ADCBF8279B49}" type="sibTrans" cxnId="{8FD9B2E1-53D8-4B0D-B3CB-06672F62851E}">
      <dgm:prSet/>
      <dgm:spPr/>
      <dgm:t>
        <a:bodyPr/>
        <a:lstStyle/>
        <a:p>
          <a:endParaRPr lang="ru-RU"/>
        </a:p>
      </dgm:t>
    </dgm:pt>
    <dgm:pt modelId="{7790F900-0C91-48E5-86D6-03E651B21CF6}">
      <dgm:prSet phldrT="[Текст]"/>
      <dgm:spPr/>
      <dgm:t>
        <a:bodyPr/>
        <a:lstStyle/>
        <a:p>
          <a:endParaRPr lang="ru-RU" dirty="0"/>
        </a:p>
      </dgm:t>
    </dgm:pt>
    <dgm:pt modelId="{3050F0F8-D77A-48C6-A19D-C2BD728B4F64}" type="parTrans" cxnId="{4EE9F5F7-BC6A-4552-9B3F-1C2DDE57D1BD}">
      <dgm:prSet/>
      <dgm:spPr/>
      <dgm:t>
        <a:bodyPr/>
        <a:lstStyle/>
        <a:p>
          <a:endParaRPr lang="ru-RU"/>
        </a:p>
      </dgm:t>
    </dgm:pt>
    <dgm:pt modelId="{7035FEAA-DA54-49AF-B8CE-A823DE5647EA}" type="sibTrans" cxnId="{4EE9F5F7-BC6A-4552-9B3F-1C2DDE57D1BD}">
      <dgm:prSet/>
      <dgm:spPr/>
      <dgm:t>
        <a:bodyPr/>
        <a:lstStyle/>
        <a:p>
          <a:endParaRPr lang="ru-RU"/>
        </a:p>
      </dgm:t>
    </dgm:pt>
    <dgm:pt modelId="{1AC93272-CC6B-4C24-80A2-5F85D685493A}">
      <dgm:prSet phldrT="[Текст]"/>
      <dgm:spPr/>
      <dgm:t>
        <a:bodyPr/>
        <a:lstStyle/>
        <a:p>
          <a:r>
            <a:rPr lang="ru-RU" b="1" i="0" dirty="0" smtClean="0">
              <a:solidFill>
                <a:srgbClr val="006600"/>
              </a:solidFill>
              <a:latin typeface="+mn-lt"/>
              <a:cs typeface="Times New Roman" pitchFamily="18" charset="0"/>
            </a:rPr>
            <a:t>Руководители:</a:t>
          </a:r>
          <a:endParaRPr lang="ru-RU" b="1" i="0" dirty="0">
            <a:solidFill>
              <a:srgbClr val="006600"/>
            </a:solidFill>
            <a:latin typeface="+mn-lt"/>
            <a:cs typeface="Times New Roman" pitchFamily="18" charset="0"/>
          </a:endParaRPr>
        </a:p>
      </dgm:t>
    </dgm:pt>
    <dgm:pt modelId="{E83ED177-32AC-4240-9938-8BDCE4139F1D}" type="parTrans" cxnId="{4717E73A-8730-4950-8FB6-4FC7FD809626}">
      <dgm:prSet/>
      <dgm:spPr/>
      <dgm:t>
        <a:bodyPr/>
        <a:lstStyle/>
        <a:p>
          <a:endParaRPr lang="ru-RU"/>
        </a:p>
      </dgm:t>
    </dgm:pt>
    <dgm:pt modelId="{20C24CDE-8F3B-4750-A231-546622468E6C}" type="sibTrans" cxnId="{4717E73A-8730-4950-8FB6-4FC7FD809626}">
      <dgm:prSet/>
      <dgm:spPr/>
      <dgm:t>
        <a:bodyPr/>
        <a:lstStyle/>
        <a:p>
          <a:endParaRPr lang="ru-RU"/>
        </a:p>
      </dgm:t>
    </dgm:pt>
    <dgm:pt modelId="{80CEA4BD-6723-423B-AC0F-021FA03C56B5}">
      <dgm:prSet/>
      <dgm:spPr/>
      <dgm:t>
        <a:bodyPr/>
        <a:lstStyle/>
        <a:p>
          <a:r>
            <a:rPr lang="ru-RU" b="1" dirty="0" smtClean="0">
              <a:solidFill>
                <a:srgbClr val="006600"/>
              </a:solidFill>
              <a:latin typeface="+mn-lt"/>
              <a:cs typeface="Times New Roman" pitchFamily="18" charset="0"/>
            </a:rPr>
            <a:t>История семей бригадиров как часть истории поселка Пушной</a:t>
          </a:r>
          <a:endParaRPr lang="ru-RU" b="1" dirty="0">
            <a:solidFill>
              <a:srgbClr val="006600"/>
            </a:solidFill>
            <a:latin typeface="+mn-lt"/>
            <a:cs typeface="Times New Roman" pitchFamily="18" charset="0"/>
          </a:endParaRPr>
        </a:p>
      </dgm:t>
    </dgm:pt>
    <dgm:pt modelId="{97A24342-E2BB-4BF7-B1E3-8B0FFDA26350}" type="parTrans" cxnId="{7425CE32-23BF-4406-9263-886D28D81570}">
      <dgm:prSet/>
      <dgm:spPr/>
      <dgm:t>
        <a:bodyPr/>
        <a:lstStyle/>
        <a:p>
          <a:endParaRPr lang="ru-RU"/>
        </a:p>
      </dgm:t>
    </dgm:pt>
    <dgm:pt modelId="{E0C72E99-7ECF-4176-8BBE-7D512FA2E0A3}" type="sibTrans" cxnId="{7425CE32-23BF-4406-9263-886D28D81570}">
      <dgm:prSet/>
      <dgm:spPr/>
      <dgm:t>
        <a:bodyPr/>
        <a:lstStyle/>
        <a:p>
          <a:endParaRPr lang="ru-RU"/>
        </a:p>
      </dgm:t>
    </dgm:pt>
    <dgm:pt modelId="{2D7F471A-449D-4CB1-AB39-80E45BF4D854}">
      <dgm:prSet/>
      <dgm:spPr/>
      <dgm:t>
        <a:bodyPr/>
        <a:lstStyle/>
        <a:p>
          <a:r>
            <a:rPr lang="ru-RU" b="1" dirty="0" smtClean="0">
              <a:solidFill>
                <a:srgbClr val="006600"/>
              </a:solidFill>
              <a:latin typeface="+mn-lt"/>
              <a:cs typeface="Times New Roman" pitchFamily="18" charset="0"/>
            </a:rPr>
            <a:t>Из истории  МОУ «</a:t>
          </a:r>
          <a:r>
            <a:rPr lang="ru-RU" b="1" dirty="0" err="1" smtClean="0">
              <a:solidFill>
                <a:srgbClr val="006600"/>
              </a:solidFill>
              <a:latin typeface="+mn-lt"/>
              <a:cs typeface="Times New Roman" pitchFamily="18" charset="0"/>
            </a:rPr>
            <a:t>Пушнинская</a:t>
          </a:r>
          <a:r>
            <a:rPr lang="ru-RU" b="1" dirty="0" smtClean="0">
              <a:solidFill>
                <a:srgbClr val="006600"/>
              </a:solidFill>
              <a:latin typeface="+mn-lt"/>
              <a:cs typeface="Times New Roman" pitchFamily="18" charset="0"/>
            </a:rPr>
            <a:t> СОШ»: педагогические династии</a:t>
          </a:r>
          <a:endParaRPr lang="ru-RU" b="1" dirty="0">
            <a:solidFill>
              <a:srgbClr val="006600"/>
            </a:solidFill>
            <a:latin typeface="+mn-lt"/>
            <a:cs typeface="Times New Roman" pitchFamily="18" charset="0"/>
          </a:endParaRPr>
        </a:p>
      </dgm:t>
    </dgm:pt>
    <dgm:pt modelId="{77C6E141-970E-4437-ADAE-CF56620FFBFA}" type="parTrans" cxnId="{4ACDD1F5-7DD1-40A3-91BE-56774549D6EE}">
      <dgm:prSet/>
      <dgm:spPr/>
      <dgm:t>
        <a:bodyPr/>
        <a:lstStyle/>
        <a:p>
          <a:endParaRPr lang="ru-RU"/>
        </a:p>
      </dgm:t>
    </dgm:pt>
    <dgm:pt modelId="{81EDF395-0DEA-42F8-B244-74C899FCCD7A}" type="sibTrans" cxnId="{4ACDD1F5-7DD1-40A3-91BE-56774549D6EE}">
      <dgm:prSet/>
      <dgm:spPr/>
      <dgm:t>
        <a:bodyPr/>
        <a:lstStyle/>
        <a:p>
          <a:endParaRPr lang="ru-RU"/>
        </a:p>
      </dgm:t>
    </dgm:pt>
    <dgm:pt modelId="{819F6172-78F1-4990-BCE0-5B8944BEF2E6}">
      <dgm:prSet/>
      <dgm:spPr/>
      <dgm:t>
        <a:bodyPr/>
        <a:lstStyle/>
        <a:p>
          <a:r>
            <a:rPr lang="ru-RU" b="1" dirty="0" err="1" smtClean="0">
              <a:solidFill>
                <a:srgbClr val="006600"/>
              </a:solidFill>
              <a:latin typeface="+mn-lt"/>
              <a:cs typeface="Times New Roman" pitchFamily="18" charset="0"/>
            </a:rPr>
            <a:t>Гладских</a:t>
          </a:r>
          <a:r>
            <a:rPr lang="ru-RU" b="1" dirty="0" smtClean="0">
              <a:solidFill>
                <a:srgbClr val="006600"/>
              </a:solidFill>
              <a:latin typeface="+mn-lt"/>
              <a:cs typeface="Times New Roman" pitchFamily="18" charset="0"/>
            </a:rPr>
            <a:t> Марина, 9 класс</a:t>
          </a:r>
          <a:endParaRPr lang="ru-RU" b="1" dirty="0">
            <a:solidFill>
              <a:srgbClr val="006600"/>
            </a:solidFill>
            <a:latin typeface="+mn-lt"/>
            <a:cs typeface="Times New Roman" pitchFamily="18" charset="0"/>
          </a:endParaRPr>
        </a:p>
      </dgm:t>
    </dgm:pt>
    <dgm:pt modelId="{1BA1B28F-7D5E-437D-AFD9-C69DD2FF63EC}" type="parTrans" cxnId="{B8D0D8D9-AF6B-4EAD-819A-F8B034FFBF7C}">
      <dgm:prSet/>
      <dgm:spPr/>
      <dgm:t>
        <a:bodyPr/>
        <a:lstStyle/>
        <a:p>
          <a:endParaRPr lang="ru-RU"/>
        </a:p>
      </dgm:t>
    </dgm:pt>
    <dgm:pt modelId="{EFA1DE89-7CA2-493E-AECA-1AB755EB6C83}" type="sibTrans" cxnId="{B8D0D8D9-AF6B-4EAD-819A-F8B034FFBF7C}">
      <dgm:prSet/>
      <dgm:spPr/>
      <dgm:t>
        <a:bodyPr/>
        <a:lstStyle/>
        <a:p>
          <a:endParaRPr lang="ru-RU"/>
        </a:p>
      </dgm:t>
    </dgm:pt>
    <dgm:pt modelId="{4F8E4F50-089C-497D-980C-E6282C253B03}">
      <dgm:prSet/>
      <dgm:spPr/>
      <dgm:t>
        <a:bodyPr/>
        <a:lstStyle/>
        <a:p>
          <a:r>
            <a:rPr lang="ru-RU" b="1" dirty="0" smtClean="0">
              <a:solidFill>
                <a:srgbClr val="006600"/>
              </a:solidFill>
              <a:latin typeface="+mn-lt"/>
              <a:cs typeface="Times New Roman" pitchFamily="18" charset="0"/>
            </a:rPr>
            <a:t>МОУ "</a:t>
          </a:r>
          <a:r>
            <a:rPr lang="ru-RU" b="1" dirty="0" err="1" smtClean="0">
              <a:solidFill>
                <a:srgbClr val="006600"/>
              </a:solidFill>
              <a:latin typeface="+mn-lt"/>
              <a:cs typeface="Times New Roman" pitchFamily="18" charset="0"/>
            </a:rPr>
            <a:t>Пушнинская</a:t>
          </a:r>
          <a:r>
            <a:rPr lang="ru-RU" b="1" dirty="0" smtClean="0">
              <a:solidFill>
                <a:srgbClr val="006600"/>
              </a:solidFill>
              <a:latin typeface="+mn-lt"/>
              <a:cs typeface="Times New Roman" pitchFamily="18" charset="0"/>
            </a:rPr>
            <a:t> СОШ": прошлое, настоящее, будущее</a:t>
          </a:r>
          <a:endParaRPr lang="ru-RU" dirty="0">
            <a:solidFill>
              <a:srgbClr val="006600"/>
            </a:solidFill>
            <a:latin typeface="+mn-lt"/>
            <a:cs typeface="Times New Roman" pitchFamily="18" charset="0"/>
          </a:endParaRPr>
        </a:p>
      </dgm:t>
    </dgm:pt>
    <dgm:pt modelId="{C605A0DC-B11D-4B60-85E2-969541AEB241}" type="parTrans" cxnId="{EAF9843B-93C7-4395-9351-906C1A57DA15}">
      <dgm:prSet/>
      <dgm:spPr/>
      <dgm:t>
        <a:bodyPr/>
        <a:lstStyle/>
        <a:p>
          <a:endParaRPr lang="ru-RU"/>
        </a:p>
      </dgm:t>
    </dgm:pt>
    <dgm:pt modelId="{91FB09F2-3A07-4B35-B91F-F3973C157B93}" type="sibTrans" cxnId="{EAF9843B-93C7-4395-9351-906C1A57DA15}">
      <dgm:prSet/>
      <dgm:spPr/>
      <dgm:t>
        <a:bodyPr/>
        <a:lstStyle/>
        <a:p>
          <a:endParaRPr lang="ru-RU"/>
        </a:p>
      </dgm:t>
    </dgm:pt>
    <dgm:pt modelId="{1D5D4662-6B5A-45F5-B443-7F186B538321}">
      <dgm:prSet/>
      <dgm:spPr/>
      <dgm:t>
        <a:bodyPr/>
        <a:lstStyle/>
        <a:p>
          <a:r>
            <a:rPr lang="ru-RU" b="1" dirty="0" smtClean="0">
              <a:solidFill>
                <a:srgbClr val="006600"/>
              </a:solidFill>
              <a:latin typeface="+mn-lt"/>
              <a:cs typeface="Times New Roman" pitchFamily="18" charset="0"/>
            </a:rPr>
            <a:t>Воробьева Ксения, 10 класс; </a:t>
          </a:r>
          <a:endParaRPr lang="ru-RU" b="1" dirty="0">
            <a:solidFill>
              <a:srgbClr val="006600"/>
            </a:solidFill>
            <a:latin typeface="+mn-lt"/>
            <a:cs typeface="Times New Roman" pitchFamily="18" charset="0"/>
          </a:endParaRPr>
        </a:p>
      </dgm:t>
    </dgm:pt>
    <dgm:pt modelId="{5EA17503-DAC5-4317-BBCD-CC592D6DADC5}" type="parTrans" cxnId="{CBDE67F4-D50C-4B80-A0A3-E4B263B7E259}">
      <dgm:prSet/>
      <dgm:spPr/>
      <dgm:t>
        <a:bodyPr/>
        <a:lstStyle/>
        <a:p>
          <a:endParaRPr lang="ru-RU"/>
        </a:p>
      </dgm:t>
    </dgm:pt>
    <dgm:pt modelId="{72D2909F-E04B-424C-A686-072446388A7F}" type="sibTrans" cxnId="{CBDE67F4-D50C-4B80-A0A3-E4B263B7E259}">
      <dgm:prSet/>
      <dgm:spPr/>
      <dgm:t>
        <a:bodyPr/>
        <a:lstStyle/>
        <a:p>
          <a:endParaRPr lang="ru-RU"/>
        </a:p>
      </dgm:t>
    </dgm:pt>
    <dgm:pt modelId="{191E96F7-938E-41F3-A4A6-1B279D93EDCE}">
      <dgm:prSet/>
      <dgm:spPr/>
      <dgm:t>
        <a:bodyPr/>
        <a:lstStyle/>
        <a:p>
          <a:r>
            <a:rPr lang="ru-RU" b="1" dirty="0" smtClean="0">
              <a:solidFill>
                <a:srgbClr val="006600"/>
              </a:solidFill>
              <a:latin typeface="+mn-lt"/>
              <a:cs typeface="Times New Roman" pitchFamily="18" charset="0"/>
            </a:rPr>
            <a:t>руководитель  </a:t>
          </a:r>
          <a:r>
            <a:rPr lang="ru-RU" b="1" dirty="0" err="1" smtClean="0">
              <a:solidFill>
                <a:srgbClr val="006600"/>
              </a:solidFill>
              <a:latin typeface="+mn-lt"/>
              <a:cs typeface="Times New Roman" pitchFamily="18" charset="0"/>
            </a:rPr>
            <a:t>Клементьев</a:t>
          </a:r>
          <a:r>
            <a:rPr lang="ru-RU" b="1" dirty="0" smtClean="0">
              <a:solidFill>
                <a:srgbClr val="006600"/>
              </a:solidFill>
              <a:latin typeface="+mn-lt"/>
              <a:cs typeface="Times New Roman" pitchFamily="18" charset="0"/>
            </a:rPr>
            <a:t> А.В. </a:t>
          </a:r>
          <a:endParaRPr lang="ru-RU" b="1" dirty="0">
            <a:solidFill>
              <a:srgbClr val="006600"/>
            </a:solidFill>
            <a:latin typeface="+mn-lt"/>
            <a:cs typeface="Times New Roman" pitchFamily="18" charset="0"/>
          </a:endParaRPr>
        </a:p>
      </dgm:t>
    </dgm:pt>
    <dgm:pt modelId="{9EC86A08-3748-47BD-AEFD-A1301522EF2A}" type="parTrans" cxnId="{91E49B93-F153-4188-B84D-F8BE215AE165}">
      <dgm:prSet/>
      <dgm:spPr/>
      <dgm:t>
        <a:bodyPr/>
        <a:lstStyle/>
        <a:p>
          <a:endParaRPr lang="ru-RU"/>
        </a:p>
      </dgm:t>
    </dgm:pt>
    <dgm:pt modelId="{440880A2-7B6C-48DC-8A18-A9A316A9F55B}" type="sibTrans" cxnId="{91E49B93-F153-4188-B84D-F8BE215AE165}">
      <dgm:prSet/>
      <dgm:spPr/>
      <dgm:t>
        <a:bodyPr/>
        <a:lstStyle/>
        <a:p>
          <a:endParaRPr lang="ru-RU"/>
        </a:p>
      </dgm:t>
    </dgm:pt>
    <dgm:pt modelId="{7BBA050C-E1AC-43D8-BEE5-A70E629D12BA}">
      <dgm:prSet/>
      <dgm:spPr/>
      <dgm:t>
        <a:bodyPr/>
        <a:lstStyle/>
        <a:p>
          <a:r>
            <a:rPr lang="ru-RU" b="1" dirty="0" smtClean="0">
              <a:solidFill>
                <a:srgbClr val="006600"/>
              </a:solidFill>
              <a:latin typeface="+mn-lt"/>
              <a:cs typeface="Times New Roman" pitchFamily="18" charset="0"/>
            </a:rPr>
            <a:t>руководитель </a:t>
          </a:r>
          <a:r>
            <a:rPr lang="ru-RU" b="1" dirty="0" err="1" smtClean="0">
              <a:solidFill>
                <a:srgbClr val="006600"/>
              </a:solidFill>
              <a:latin typeface="+mn-lt"/>
              <a:cs typeface="Times New Roman" pitchFamily="18" charset="0"/>
            </a:rPr>
            <a:t>Клементьев</a:t>
          </a:r>
          <a:r>
            <a:rPr lang="ru-RU" b="1" dirty="0" smtClean="0">
              <a:solidFill>
                <a:srgbClr val="006600"/>
              </a:solidFill>
              <a:latin typeface="+mn-lt"/>
              <a:cs typeface="Times New Roman" pitchFamily="18" charset="0"/>
            </a:rPr>
            <a:t> А.В</a:t>
          </a:r>
          <a:r>
            <a:rPr lang="ru-RU" b="1" dirty="0" smtClean="0">
              <a:latin typeface="+mn-lt"/>
              <a:cs typeface="Times New Roman" pitchFamily="18" charset="0"/>
            </a:rPr>
            <a:t>.</a:t>
          </a:r>
          <a:endParaRPr lang="ru-RU" dirty="0">
            <a:latin typeface="+mn-lt"/>
            <a:cs typeface="Times New Roman" pitchFamily="18" charset="0"/>
          </a:endParaRPr>
        </a:p>
      </dgm:t>
    </dgm:pt>
    <dgm:pt modelId="{2342D983-9DA3-427B-BF97-62F37A07E78F}" type="parTrans" cxnId="{7CCB4ACF-138D-44D0-8F68-9BF32023116D}">
      <dgm:prSet/>
      <dgm:spPr/>
      <dgm:t>
        <a:bodyPr/>
        <a:lstStyle/>
        <a:p>
          <a:endParaRPr lang="ru-RU"/>
        </a:p>
      </dgm:t>
    </dgm:pt>
    <dgm:pt modelId="{79464FAB-3FC3-4E1A-AF7A-A96E810C0387}" type="sibTrans" cxnId="{7CCB4ACF-138D-44D0-8F68-9BF32023116D}">
      <dgm:prSet/>
      <dgm:spPr/>
      <dgm:t>
        <a:bodyPr/>
        <a:lstStyle/>
        <a:p>
          <a:endParaRPr lang="ru-RU"/>
        </a:p>
      </dgm:t>
    </dgm:pt>
    <dgm:pt modelId="{E34171D6-FC94-4382-B2A4-9BFC974A405B}">
      <dgm:prSet/>
      <dgm:spPr/>
      <dgm:t>
        <a:bodyPr/>
        <a:lstStyle/>
        <a:p>
          <a:r>
            <a:rPr lang="ru-RU" b="1" dirty="0" smtClean="0">
              <a:solidFill>
                <a:srgbClr val="006600"/>
              </a:solidFill>
              <a:latin typeface="+mn-lt"/>
              <a:cs typeface="Times New Roman" pitchFamily="18" charset="0"/>
            </a:rPr>
            <a:t>Валенки: вчера, сегодня, завтра</a:t>
          </a:r>
          <a:endParaRPr lang="ru-RU" b="1" dirty="0">
            <a:solidFill>
              <a:srgbClr val="006600"/>
            </a:solidFill>
            <a:latin typeface="+mn-lt"/>
            <a:cs typeface="Times New Roman" pitchFamily="18" charset="0"/>
          </a:endParaRPr>
        </a:p>
      </dgm:t>
    </dgm:pt>
    <dgm:pt modelId="{CDB0DE76-D011-474C-A181-EE88E0F8C2EC}" type="parTrans" cxnId="{F32A09CA-4887-4B1C-9E08-92946E798406}">
      <dgm:prSet/>
      <dgm:spPr/>
      <dgm:t>
        <a:bodyPr/>
        <a:lstStyle/>
        <a:p>
          <a:endParaRPr lang="ru-RU"/>
        </a:p>
      </dgm:t>
    </dgm:pt>
    <dgm:pt modelId="{8F45FF1F-23A7-4F2C-A087-6E4A94F730E0}" type="sibTrans" cxnId="{F32A09CA-4887-4B1C-9E08-92946E798406}">
      <dgm:prSet/>
      <dgm:spPr/>
      <dgm:t>
        <a:bodyPr/>
        <a:lstStyle/>
        <a:p>
          <a:endParaRPr lang="ru-RU"/>
        </a:p>
      </dgm:t>
    </dgm:pt>
    <dgm:pt modelId="{BBFAB325-5189-439C-B063-3DF264185DC0}">
      <dgm:prSet/>
      <dgm:spPr/>
      <dgm:t>
        <a:bodyPr/>
        <a:lstStyle/>
        <a:p>
          <a:r>
            <a:rPr lang="ru-RU" b="1" dirty="0" smtClean="0">
              <a:solidFill>
                <a:srgbClr val="006600"/>
              </a:solidFill>
              <a:latin typeface="+mn-lt"/>
              <a:cs typeface="Times New Roman" pitchFamily="18" charset="0"/>
            </a:rPr>
            <a:t>Ефремова Надежда, 7 класс</a:t>
          </a:r>
          <a:endParaRPr lang="ru-RU" b="1" dirty="0">
            <a:solidFill>
              <a:srgbClr val="006600"/>
            </a:solidFill>
            <a:latin typeface="+mn-lt"/>
            <a:cs typeface="Times New Roman" pitchFamily="18" charset="0"/>
          </a:endParaRPr>
        </a:p>
      </dgm:t>
    </dgm:pt>
    <dgm:pt modelId="{C52E3B0B-AE49-4BB9-B361-6BCB44808F5B}" type="parTrans" cxnId="{CD2CEA27-13B9-4CB7-BA83-B54924DB4CEE}">
      <dgm:prSet/>
      <dgm:spPr/>
      <dgm:t>
        <a:bodyPr/>
        <a:lstStyle/>
        <a:p>
          <a:endParaRPr lang="ru-RU"/>
        </a:p>
      </dgm:t>
    </dgm:pt>
    <dgm:pt modelId="{3D4F4DA1-2540-438B-8A8E-6A2538F32C02}" type="sibTrans" cxnId="{CD2CEA27-13B9-4CB7-BA83-B54924DB4CEE}">
      <dgm:prSet/>
      <dgm:spPr/>
      <dgm:t>
        <a:bodyPr/>
        <a:lstStyle/>
        <a:p>
          <a:endParaRPr lang="ru-RU"/>
        </a:p>
      </dgm:t>
    </dgm:pt>
    <dgm:pt modelId="{D05C44AD-BB1B-457A-9997-E0D46F8B398A}">
      <dgm:prSet/>
      <dgm:spPr/>
      <dgm:t>
        <a:bodyPr/>
        <a:lstStyle/>
        <a:p>
          <a:r>
            <a:rPr lang="ru-RU" b="1" dirty="0" smtClean="0">
              <a:solidFill>
                <a:srgbClr val="006600"/>
              </a:solidFill>
              <a:latin typeface="+mn-lt"/>
              <a:cs typeface="Times New Roman" pitchFamily="18" charset="0"/>
            </a:rPr>
            <a:t>Руководитель Ефремова И.М.</a:t>
          </a:r>
          <a:endParaRPr lang="ru-RU" dirty="0">
            <a:solidFill>
              <a:srgbClr val="006600"/>
            </a:solidFill>
            <a:latin typeface="+mn-lt"/>
            <a:cs typeface="Times New Roman" pitchFamily="18" charset="0"/>
          </a:endParaRPr>
        </a:p>
      </dgm:t>
    </dgm:pt>
    <dgm:pt modelId="{896EE267-C3B0-4115-B730-A70BC20A2327}" type="parTrans" cxnId="{2DAF6050-3AF8-448B-8030-CEFD452F4F83}">
      <dgm:prSet/>
      <dgm:spPr/>
      <dgm:t>
        <a:bodyPr/>
        <a:lstStyle/>
        <a:p>
          <a:endParaRPr lang="ru-RU"/>
        </a:p>
      </dgm:t>
    </dgm:pt>
    <dgm:pt modelId="{DB099715-8DC8-40F5-9A6F-84EE26177F24}" type="sibTrans" cxnId="{2DAF6050-3AF8-448B-8030-CEFD452F4F83}">
      <dgm:prSet/>
      <dgm:spPr/>
      <dgm:t>
        <a:bodyPr/>
        <a:lstStyle/>
        <a:p>
          <a:endParaRPr lang="ru-RU"/>
        </a:p>
      </dgm:t>
    </dgm:pt>
    <dgm:pt modelId="{712AF854-DB78-46D9-BC37-C4FA20ACE2F9}">
      <dgm:prSet/>
      <dgm:spPr/>
      <dgm:t>
        <a:bodyPr/>
        <a:lstStyle/>
        <a:p>
          <a:r>
            <a:rPr lang="ru-RU" b="1" dirty="0" smtClean="0">
              <a:solidFill>
                <a:srgbClr val="006600"/>
              </a:solidFill>
              <a:latin typeface="+mn-lt"/>
              <a:cs typeface="Times New Roman" pitchFamily="18" charset="0"/>
            </a:rPr>
            <a:t>Никитина Валерия, 7 класс</a:t>
          </a:r>
          <a:endParaRPr lang="ru-RU" dirty="0">
            <a:solidFill>
              <a:srgbClr val="006600"/>
            </a:solidFill>
            <a:latin typeface="+mn-lt"/>
            <a:cs typeface="Times New Roman" pitchFamily="18" charset="0"/>
          </a:endParaRPr>
        </a:p>
      </dgm:t>
    </dgm:pt>
    <dgm:pt modelId="{B2581513-C23C-463F-848D-02930F82DC0C}" type="parTrans" cxnId="{EB581A97-A9D7-4265-B379-8CBBF9CC6C73}">
      <dgm:prSet/>
      <dgm:spPr/>
      <dgm:t>
        <a:bodyPr/>
        <a:lstStyle/>
        <a:p>
          <a:endParaRPr lang="ru-RU"/>
        </a:p>
      </dgm:t>
    </dgm:pt>
    <dgm:pt modelId="{73C4D045-6103-451E-9908-C0C002AD876A}" type="sibTrans" cxnId="{EB581A97-A9D7-4265-B379-8CBBF9CC6C73}">
      <dgm:prSet/>
      <dgm:spPr/>
      <dgm:t>
        <a:bodyPr/>
        <a:lstStyle/>
        <a:p>
          <a:endParaRPr lang="ru-RU"/>
        </a:p>
      </dgm:t>
    </dgm:pt>
    <dgm:pt modelId="{0A118812-AEAC-4563-A824-DAE6C4CB1D82}">
      <dgm:prSet/>
      <dgm:spPr/>
      <dgm:t>
        <a:bodyPr/>
        <a:lstStyle/>
        <a:p>
          <a:r>
            <a:rPr lang="ru-RU" b="1" dirty="0" smtClean="0">
              <a:solidFill>
                <a:srgbClr val="006600"/>
              </a:solidFill>
              <a:latin typeface="+mn-lt"/>
              <a:cs typeface="Times New Roman" pitchFamily="18" charset="0"/>
            </a:rPr>
            <a:t>Руководители:</a:t>
          </a:r>
          <a:endParaRPr lang="ru-RU" b="1" dirty="0">
            <a:solidFill>
              <a:srgbClr val="006600"/>
            </a:solidFill>
            <a:latin typeface="+mn-lt"/>
            <a:cs typeface="Times New Roman" pitchFamily="18" charset="0"/>
          </a:endParaRPr>
        </a:p>
      </dgm:t>
    </dgm:pt>
    <dgm:pt modelId="{CBE6B00F-4A3D-420A-9A51-BDE8A0A28D8E}" type="parTrans" cxnId="{E4D861D8-6304-4E77-84F8-DD5998400B65}">
      <dgm:prSet/>
      <dgm:spPr/>
      <dgm:t>
        <a:bodyPr/>
        <a:lstStyle/>
        <a:p>
          <a:endParaRPr lang="ru-RU"/>
        </a:p>
      </dgm:t>
    </dgm:pt>
    <dgm:pt modelId="{4D8C31DF-2394-44E6-A01D-D8F5216D9FAB}" type="sibTrans" cxnId="{E4D861D8-6304-4E77-84F8-DD5998400B65}">
      <dgm:prSet/>
      <dgm:spPr/>
      <dgm:t>
        <a:bodyPr/>
        <a:lstStyle/>
        <a:p>
          <a:endParaRPr lang="ru-RU"/>
        </a:p>
      </dgm:t>
    </dgm:pt>
    <dgm:pt modelId="{EE7925FC-07D5-4476-8343-9EA3C16B5506}">
      <dgm:prSet/>
      <dgm:spPr/>
      <dgm:t>
        <a:bodyPr/>
        <a:lstStyle/>
        <a:p>
          <a:r>
            <a:rPr lang="ru-RU" b="1" dirty="0" err="1" smtClean="0">
              <a:solidFill>
                <a:srgbClr val="006600"/>
              </a:solidFill>
              <a:latin typeface="+mn-lt"/>
              <a:cs typeface="Times New Roman" pitchFamily="18" charset="0"/>
            </a:rPr>
            <a:t>Клементьев</a:t>
          </a:r>
          <a:r>
            <a:rPr lang="ru-RU" b="1" dirty="0" smtClean="0">
              <a:solidFill>
                <a:srgbClr val="006600"/>
              </a:solidFill>
              <a:latin typeface="+mn-lt"/>
              <a:cs typeface="Times New Roman" pitchFamily="18" charset="0"/>
            </a:rPr>
            <a:t> А.В. , Рябова И.Н.</a:t>
          </a:r>
          <a:endParaRPr lang="ru-RU" b="1" dirty="0">
            <a:solidFill>
              <a:srgbClr val="006600"/>
            </a:solidFill>
            <a:latin typeface="+mn-lt"/>
            <a:cs typeface="Times New Roman" pitchFamily="18" charset="0"/>
          </a:endParaRPr>
        </a:p>
      </dgm:t>
    </dgm:pt>
    <dgm:pt modelId="{3E2FBDFF-4E95-4D58-A8A9-E5D66AE092AC}" type="parTrans" cxnId="{64D6CCC0-44E5-415A-8722-3C583B13D95B}">
      <dgm:prSet/>
      <dgm:spPr/>
      <dgm:t>
        <a:bodyPr/>
        <a:lstStyle/>
        <a:p>
          <a:endParaRPr lang="ru-RU"/>
        </a:p>
      </dgm:t>
    </dgm:pt>
    <dgm:pt modelId="{F08B77A0-D8AD-4613-B07F-70125B2A5AE1}" type="sibTrans" cxnId="{64D6CCC0-44E5-415A-8722-3C583B13D95B}">
      <dgm:prSet/>
      <dgm:spPr/>
      <dgm:t>
        <a:bodyPr/>
        <a:lstStyle/>
        <a:p>
          <a:endParaRPr lang="ru-RU"/>
        </a:p>
      </dgm:t>
    </dgm:pt>
    <dgm:pt modelId="{674709D8-9EEA-4316-B7C5-A0EB8A835A0C}">
      <dgm:prSet/>
      <dgm:spPr/>
      <dgm:t>
        <a:bodyPr/>
        <a:lstStyle/>
        <a:p>
          <a:r>
            <a:rPr lang="ru-RU" b="1" dirty="0" smtClean="0">
              <a:solidFill>
                <a:srgbClr val="006600"/>
              </a:solidFill>
              <a:latin typeface="+mn-lt"/>
              <a:cs typeface="Times New Roman" pitchFamily="18" charset="0"/>
            </a:rPr>
            <a:t>Воробьева Ксения, 11 класс; </a:t>
          </a:r>
          <a:endParaRPr lang="ru-RU" b="1" dirty="0">
            <a:solidFill>
              <a:srgbClr val="006600"/>
            </a:solidFill>
            <a:latin typeface="+mn-lt"/>
            <a:cs typeface="Times New Roman" pitchFamily="18" charset="0"/>
          </a:endParaRPr>
        </a:p>
      </dgm:t>
    </dgm:pt>
    <dgm:pt modelId="{52375F06-43FC-4E02-B035-4A85995A6238}" type="parTrans" cxnId="{EF4FA311-0EF8-4C90-9213-E8956ECB6DA8}">
      <dgm:prSet/>
      <dgm:spPr/>
      <dgm:t>
        <a:bodyPr/>
        <a:lstStyle/>
        <a:p>
          <a:endParaRPr lang="ru-RU"/>
        </a:p>
      </dgm:t>
    </dgm:pt>
    <dgm:pt modelId="{FB1E5002-0727-4FA8-BC7F-3F2CCE9D0CB3}" type="sibTrans" cxnId="{EF4FA311-0EF8-4C90-9213-E8956ECB6DA8}">
      <dgm:prSet/>
      <dgm:spPr/>
      <dgm:t>
        <a:bodyPr/>
        <a:lstStyle/>
        <a:p>
          <a:endParaRPr lang="ru-RU"/>
        </a:p>
      </dgm:t>
    </dgm:pt>
    <dgm:pt modelId="{02F6073C-0539-48EF-AC21-8FA0BFFF0732}">
      <dgm:prSet/>
      <dgm:spPr/>
      <dgm:t>
        <a:bodyPr/>
        <a:lstStyle/>
        <a:p>
          <a:r>
            <a:rPr lang="ru-RU" b="1" dirty="0" smtClean="0">
              <a:solidFill>
                <a:srgbClr val="006600"/>
              </a:solidFill>
              <a:latin typeface="+mn-lt"/>
              <a:cs typeface="Times New Roman" pitchFamily="18" charset="0"/>
            </a:rPr>
            <a:t>руководитель  </a:t>
          </a:r>
          <a:r>
            <a:rPr lang="ru-RU" b="1" dirty="0" err="1" smtClean="0">
              <a:solidFill>
                <a:srgbClr val="006600"/>
              </a:solidFill>
              <a:latin typeface="+mn-lt"/>
              <a:cs typeface="Times New Roman" pitchFamily="18" charset="0"/>
            </a:rPr>
            <a:t>Клементьев</a:t>
          </a:r>
          <a:r>
            <a:rPr lang="ru-RU" b="1" dirty="0" smtClean="0">
              <a:solidFill>
                <a:srgbClr val="006600"/>
              </a:solidFill>
              <a:latin typeface="+mn-lt"/>
              <a:cs typeface="Times New Roman" pitchFamily="18" charset="0"/>
            </a:rPr>
            <a:t> А.В. </a:t>
          </a:r>
          <a:endParaRPr lang="ru-RU" b="1" dirty="0">
            <a:solidFill>
              <a:srgbClr val="006600"/>
            </a:solidFill>
            <a:latin typeface="+mn-lt"/>
            <a:cs typeface="Times New Roman" pitchFamily="18" charset="0"/>
          </a:endParaRPr>
        </a:p>
      </dgm:t>
    </dgm:pt>
    <dgm:pt modelId="{CEEC8054-ADFB-4531-AECF-BF78304086D4}" type="parTrans" cxnId="{6226D404-7E85-418D-8495-B0E182DADA98}">
      <dgm:prSet/>
      <dgm:spPr/>
      <dgm:t>
        <a:bodyPr/>
        <a:lstStyle/>
        <a:p>
          <a:endParaRPr lang="ru-RU"/>
        </a:p>
      </dgm:t>
    </dgm:pt>
    <dgm:pt modelId="{C5BBEF27-1C62-461B-B9B9-13B81BC80BB1}" type="sibTrans" cxnId="{6226D404-7E85-418D-8495-B0E182DADA98}">
      <dgm:prSet/>
      <dgm:spPr/>
      <dgm:t>
        <a:bodyPr/>
        <a:lstStyle/>
        <a:p>
          <a:endParaRPr lang="ru-RU"/>
        </a:p>
      </dgm:t>
    </dgm:pt>
    <dgm:pt modelId="{A3598430-28BC-4AA2-81C4-8165BB5E168A}">
      <dgm:prSet phldrT="[Текст]"/>
      <dgm:spPr/>
      <dgm:t>
        <a:bodyPr/>
        <a:lstStyle/>
        <a:p>
          <a:r>
            <a:rPr lang="ru-RU" b="1" i="0" dirty="0" smtClean="0">
              <a:solidFill>
                <a:srgbClr val="006600"/>
              </a:solidFill>
              <a:latin typeface="+mn-lt"/>
              <a:cs typeface="Times New Roman" pitchFamily="18" charset="0"/>
            </a:rPr>
            <a:t>Рябова И.Н., </a:t>
          </a:r>
          <a:r>
            <a:rPr lang="ru-RU" b="1" i="0" dirty="0" err="1" smtClean="0">
              <a:solidFill>
                <a:srgbClr val="006600"/>
              </a:solidFill>
              <a:latin typeface="+mn-lt"/>
              <a:cs typeface="Times New Roman" pitchFamily="18" charset="0"/>
            </a:rPr>
            <a:t>Клементьев</a:t>
          </a:r>
          <a:r>
            <a:rPr lang="ru-RU" b="1" i="0" dirty="0" smtClean="0">
              <a:solidFill>
                <a:srgbClr val="006600"/>
              </a:solidFill>
              <a:latin typeface="+mn-lt"/>
              <a:cs typeface="Times New Roman" pitchFamily="18" charset="0"/>
            </a:rPr>
            <a:t> А.В. </a:t>
          </a:r>
          <a:endParaRPr lang="ru-RU" b="1" i="0" dirty="0">
            <a:solidFill>
              <a:srgbClr val="006600"/>
            </a:solidFill>
            <a:latin typeface="+mn-lt"/>
            <a:cs typeface="Times New Roman" pitchFamily="18" charset="0"/>
          </a:endParaRPr>
        </a:p>
      </dgm:t>
    </dgm:pt>
    <dgm:pt modelId="{86AF530E-0C47-464C-872F-5C5D8196A1DB}" type="parTrans" cxnId="{C4BA39BA-4EDC-41B6-8C77-7D565FD833EC}">
      <dgm:prSet/>
      <dgm:spPr/>
      <dgm:t>
        <a:bodyPr/>
        <a:lstStyle/>
        <a:p>
          <a:endParaRPr lang="ru-RU"/>
        </a:p>
      </dgm:t>
    </dgm:pt>
    <dgm:pt modelId="{D72FB76A-74CC-4EB6-B602-650683643774}" type="sibTrans" cxnId="{C4BA39BA-4EDC-41B6-8C77-7D565FD833EC}">
      <dgm:prSet/>
      <dgm:spPr/>
      <dgm:t>
        <a:bodyPr/>
        <a:lstStyle/>
        <a:p>
          <a:endParaRPr lang="ru-RU"/>
        </a:p>
      </dgm:t>
    </dgm:pt>
    <dgm:pt modelId="{D88C78F9-1D71-4E00-AFF4-07E12CE5566B}">
      <dgm:prSet/>
      <dgm:spPr/>
      <dgm:t>
        <a:bodyPr/>
        <a:lstStyle/>
        <a:p>
          <a:endParaRPr lang="ru-RU" b="1" dirty="0">
            <a:solidFill>
              <a:srgbClr val="006600"/>
            </a:solidFill>
            <a:latin typeface="+mn-lt"/>
            <a:cs typeface="Times New Roman" pitchFamily="18" charset="0"/>
          </a:endParaRPr>
        </a:p>
      </dgm:t>
    </dgm:pt>
    <dgm:pt modelId="{BDEA58FD-E50C-4AAF-A279-AF0DAF4D871E}" type="parTrans" cxnId="{FA6D189B-B30F-46F5-B0A5-7C45A44757D6}">
      <dgm:prSet/>
      <dgm:spPr/>
      <dgm:t>
        <a:bodyPr/>
        <a:lstStyle/>
        <a:p>
          <a:endParaRPr lang="ru-RU"/>
        </a:p>
      </dgm:t>
    </dgm:pt>
    <dgm:pt modelId="{3A2DD92C-4436-4436-9A86-6597B96239DE}" type="sibTrans" cxnId="{FA6D189B-B30F-46F5-B0A5-7C45A44757D6}">
      <dgm:prSet/>
      <dgm:spPr/>
      <dgm:t>
        <a:bodyPr/>
        <a:lstStyle/>
        <a:p>
          <a:endParaRPr lang="ru-RU"/>
        </a:p>
      </dgm:t>
    </dgm:pt>
    <dgm:pt modelId="{E7F9D68E-8F84-49B7-B71A-300524C67CBC}">
      <dgm:prSet/>
      <dgm:spPr/>
      <dgm:t>
        <a:bodyPr/>
        <a:lstStyle/>
        <a:p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E7CDB903-17C5-460C-BFA5-074C4B0F5962}" type="parTrans" cxnId="{7215158B-6A6B-4D93-85D0-8C2229BB962E}">
      <dgm:prSet/>
      <dgm:spPr/>
      <dgm:t>
        <a:bodyPr/>
        <a:lstStyle/>
        <a:p>
          <a:endParaRPr lang="ru-RU"/>
        </a:p>
      </dgm:t>
    </dgm:pt>
    <dgm:pt modelId="{A52B1B45-5F88-4C2A-A136-B00F5A0D62DF}" type="sibTrans" cxnId="{7215158B-6A6B-4D93-85D0-8C2229BB962E}">
      <dgm:prSet/>
      <dgm:spPr/>
      <dgm:t>
        <a:bodyPr/>
        <a:lstStyle/>
        <a:p>
          <a:endParaRPr lang="ru-RU"/>
        </a:p>
      </dgm:t>
    </dgm:pt>
    <dgm:pt modelId="{16AC258B-E234-450D-8484-92A838A24A6B}">
      <dgm:prSet/>
      <dgm:spPr/>
      <dgm:t>
        <a:bodyPr/>
        <a:lstStyle/>
        <a:p>
          <a:endParaRPr lang="ru-RU" b="1" dirty="0">
            <a:latin typeface="+mn-lt"/>
            <a:cs typeface="Times New Roman" pitchFamily="18" charset="0"/>
          </a:endParaRPr>
        </a:p>
      </dgm:t>
    </dgm:pt>
    <dgm:pt modelId="{72613617-E2CA-4E8E-8A0B-4B79C6EFEFC2}" type="parTrans" cxnId="{5AEDB549-8B74-4D53-82C9-FF7B81166D5E}">
      <dgm:prSet/>
      <dgm:spPr/>
      <dgm:t>
        <a:bodyPr/>
        <a:lstStyle/>
        <a:p>
          <a:endParaRPr lang="ru-RU"/>
        </a:p>
      </dgm:t>
    </dgm:pt>
    <dgm:pt modelId="{A58361DE-B897-439D-BEC0-2424781EA14D}" type="sibTrans" cxnId="{5AEDB549-8B74-4D53-82C9-FF7B81166D5E}">
      <dgm:prSet/>
      <dgm:spPr/>
      <dgm:t>
        <a:bodyPr/>
        <a:lstStyle/>
        <a:p>
          <a:endParaRPr lang="ru-RU"/>
        </a:p>
      </dgm:t>
    </dgm:pt>
    <dgm:pt modelId="{5A8EDB62-A207-406A-AD36-219B1A7AD84A}" type="pres">
      <dgm:prSet presAssocID="{930CCE74-4F3A-4CEC-B829-109CF68BE95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AE04E4B-C9FA-4B0E-9E51-52DAE209BBF4}" type="pres">
      <dgm:prSet presAssocID="{B3BEA7D0-F816-461A-BF76-89DEBA89791D}" presName="linNode" presStyleCnt="0"/>
      <dgm:spPr/>
      <dgm:t>
        <a:bodyPr/>
        <a:lstStyle/>
        <a:p>
          <a:endParaRPr lang="ru-RU"/>
        </a:p>
      </dgm:t>
    </dgm:pt>
    <dgm:pt modelId="{E006F53F-8033-4D4C-A178-3FB678CEF40E}" type="pres">
      <dgm:prSet presAssocID="{B3BEA7D0-F816-461A-BF76-89DEBA89791D}" presName="parentShp" presStyleLbl="node1" presStyleIdx="0" presStyleCnt="6" custScaleX="100004" custLinFactNeighborX="-8379" custLinFactNeighborY="83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7595FA-1ACF-4FE7-89DF-10F5D6C7F9BA}" type="pres">
      <dgm:prSet presAssocID="{B3BEA7D0-F816-461A-BF76-89DEBA89791D}" presName="childShp" presStyleLbl="bgAccFollowNode1" presStyleIdx="0" presStyleCnt="6" custScaleX="80439" custLinFactNeighborX="-8650" custLinFactNeighborY="60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560D5B-8374-414B-B039-A568319D63C9}" type="pres">
      <dgm:prSet presAssocID="{7E0E2D97-D7ED-4AF3-85EC-9893D7D59093}" presName="spacing" presStyleCnt="0"/>
      <dgm:spPr/>
      <dgm:t>
        <a:bodyPr/>
        <a:lstStyle/>
        <a:p>
          <a:endParaRPr lang="ru-RU"/>
        </a:p>
      </dgm:t>
    </dgm:pt>
    <dgm:pt modelId="{AA64DEA4-180E-4406-B0EB-C695BC98FBD2}" type="pres">
      <dgm:prSet presAssocID="{4F8E4F50-089C-497D-980C-E6282C253B03}" presName="linNode" presStyleCnt="0"/>
      <dgm:spPr/>
      <dgm:t>
        <a:bodyPr/>
        <a:lstStyle/>
        <a:p>
          <a:endParaRPr lang="ru-RU"/>
        </a:p>
      </dgm:t>
    </dgm:pt>
    <dgm:pt modelId="{385B0521-D4BC-4D45-9155-A6258EC9272E}" type="pres">
      <dgm:prSet presAssocID="{4F8E4F50-089C-497D-980C-E6282C253B03}" presName="parentShp" presStyleLbl="node1" presStyleIdx="1" presStyleCnt="6" custScaleY="106612" custLinFactNeighborX="-8983" custLinFactNeighborY="35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2D3AD6-357A-44F5-A1AF-01B4D08F3A18}" type="pres">
      <dgm:prSet presAssocID="{4F8E4F50-089C-497D-980C-E6282C253B03}" presName="childShp" presStyleLbl="bgAccFollowNode1" presStyleIdx="1" presStyleCnt="6" custScaleX="79553" custLinFactNeighborX="-10332" custLinFactNeighborY="2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CCD9B7-6DBC-460F-9478-066AA81A6601}" type="pres">
      <dgm:prSet presAssocID="{91FB09F2-3A07-4B35-B91F-F3973C157B93}" presName="spacing" presStyleCnt="0"/>
      <dgm:spPr/>
      <dgm:t>
        <a:bodyPr/>
        <a:lstStyle/>
        <a:p>
          <a:endParaRPr lang="ru-RU"/>
        </a:p>
      </dgm:t>
    </dgm:pt>
    <dgm:pt modelId="{CAFE6859-0F96-48D9-A75A-6D374282A041}" type="pres">
      <dgm:prSet presAssocID="{E34171D6-FC94-4382-B2A4-9BFC974A405B}" presName="linNode" presStyleCnt="0"/>
      <dgm:spPr/>
      <dgm:t>
        <a:bodyPr/>
        <a:lstStyle/>
        <a:p>
          <a:endParaRPr lang="ru-RU"/>
        </a:p>
      </dgm:t>
    </dgm:pt>
    <dgm:pt modelId="{420ECDC0-4490-4017-94EB-F11FC7B44B82}" type="pres">
      <dgm:prSet presAssocID="{E34171D6-FC94-4382-B2A4-9BFC974A405B}" presName="parentShp" presStyleLbl="node1" presStyleIdx="2" presStyleCnt="6" custLinFactNeighborX="-8403" custLinFactNeighborY="8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E87303-A36E-437D-9505-DB177F1E0191}" type="pres">
      <dgm:prSet presAssocID="{E34171D6-FC94-4382-B2A4-9BFC974A405B}" presName="childShp" presStyleLbl="bgAccFollowNode1" presStyleIdx="2" presStyleCnt="6" custScaleX="80393" custLinFactNeighborX="-10505" custLinFactNeighborY="8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F4CB86-5EE4-4271-A95C-135E46E8E0EC}" type="pres">
      <dgm:prSet presAssocID="{8F45FF1F-23A7-4F2C-A087-6E4A94F730E0}" presName="spacing" presStyleCnt="0"/>
      <dgm:spPr/>
      <dgm:t>
        <a:bodyPr/>
        <a:lstStyle/>
        <a:p>
          <a:endParaRPr lang="ru-RU"/>
        </a:p>
      </dgm:t>
    </dgm:pt>
    <dgm:pt modelId="{AD5691FA-49B4-4CD7-977B-E5CA95555C87}" type="pres">
      <dgm:prSet presAssocID="{2D7F471A-449D-4CB1-AB39-80E45BF4D854}" presName="linNode" presStyleCnt="0"/>
      <dgm:spPr/>
      <dgm:t>
        <a:bodyPr/>
        <a:lstStyle/>
        <a:p>
          <a:endParaRPr lang="ru-RU"/>
        </a:p>
      </dgm:t>
    </dgm:pt>
    <dgm:pt modelId="{30145ECA-A80D-4870-A4DD-3E4067B07728}" type="pres">
      <dgm:prSet presAssocID="{2D7F471A-449D-4CB1-AB39-80E45BF4D854}" presName="parentShp" presStyleLbl="node1" presStyleIdx="3" presStyleCnt="6" custScaleX="100004" custLinFactNeighborX="-8402" custLinFactNeighborY="-39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8E06CF-32BE-4D43-A551-90ED796E05A6}" type="pres">
      <dgm:prSet presAssocID="{2D7F471A-449D-4CB1-AB39-80E45BF4D854}" presName="childShp" presStyleLbl="bgAccFollowNode1" presStyleIdx="3" presStyleCnt="6" custScaleX="80392" custLinFactNeighborX="-9666" custLinFactNeighborY="-39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51E03B-87A9-43BE-BB52-100D3C55DBDF}" type="pres">
      <dgm:prSet presAssocID="{81EDF395-0DEA-42F8-B244-74C899FCCD7A}" presName="spacing" presStyleCnt="0"/>
      <dgm:spPr/>
      <dgm:t>
        <a:bodyPr/>
        <a:lstStyle/>
        <a:p>
          <a:endParaRPr lang="ru-RU"/>
        </a:p>
      </dgm:t>
    </dgm:pt>
    <dgm:pt modelId="{CCC16734-DA07-4959-9E52-E91C626D1BF3}" type="pres">
      <dgm:prSet presAssocID="{80CEA4BD-6723-423B-AC0F-021FA03C56B5}" presName="linNode" presStyleCnt="0"/>
      <dgm:spPr/>
      <dgm:t>
        <a:bodyPr/>
        <a:lstStyle/>
        <a:p>
          <a:endParaRPr lang="ru-RU"/>
        </a:p>
      </dgm:t>
    </dgm:pt>
    <dgm:pt modelId="{97BFD315-672E-4269-A0BE-15C9E838C442}" type="pres">
      <dgm:prSet presAssocID="{80CEA4BD-6723-423B-AC0F-021FA03C56B5}" presName="parentShp" presStyleLbl="node1" presStyleIdx="4" presStyleCnt="6" custLinFactNeighborX="-8403" custLinFactNeighborY="-87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9FE298-890C-4C9C-9817-F2616EDB99C7}" type="pres">
      <dgm:prSet presAssocID="{80CEA4BD-6723-423B-AC0F-021FA03C56B5}" presName="childShp" presStyleLbl="bgAccFollowNode1" presStyleIdx="4" presStyleCnt="6" custScaleX="79272" custLinFactNeighborX="-10504" custLinFactNeighborY="-87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0436F4-5B3D-45AE-BFDD-C50CC5C62003}" type="pres">
      <dgm:prSet presAssocID="{E0C72E99-7ECF-4176-8BBE-7D512FA2E0A3}" presName="spacing" presStyleCnt="0"/>
      <dgm:spPr/>
      <dgm:t>
        <a:bodyPr/>
        <a:lstStyle/>
        <a:p>
          <a:endParaRPr lang="ru-RU"/>
        </a:p>
      </dgm:t>
    </dgm:pt>
    <dgm:pt modelId="{D77A2DFD-67FC-4D6D-9A00-3810C370082D}" type="pres">
      <dgm:prSet presAssocID="{7692B88E-F0F9-45B2-8E01-C4DC35693BDA}" presName="linNode" presStyleCnt="0"/>
      <dgm:spPr/>
      <dgm:t>
        <a:bodyPr/>
        <a:lstStyle/>
        <a:p>
          <a:endParaRPr lang="ru-RU"/>
        </a:p>
      </dgm:t>
    </dgm:pt>
    <dgm:pt modelId="{85D16EF9-0548-402E-8733-C25F80C72ACC}" type="pres">
      <dgm:prSet presAssocID="{7692B88E-F0F9-45B2-8E01-C4DC35693BDA}" presName="parentShp" presStyleLbl="node1" presStyleIdx="5" presStyleCnt="6" custLinFactNeighborX="-7843" custLinFactNeighborY="-109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347F64-22B7-4D05-9620-7520318B49E0}" type="pres">
      <dgm:prSet presAssocID="{7692B88E-F0F9-45B2-8E01-C4DC35693BDA}" presName="childShp" presStyleLbl="bgAccFollowNode1" presStyleIdx="5" presStyleCnt="6" custScaleX="80392" custLinFactNeighborX="-8683" custLinFactNeighborY="-109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1C96B1-6F0B-41B1-AE57-49C833D0D5DD}" type="presOf" srcId="{1AC93272-CC6B-4C24-80A2-5F85D685493A}" destId="{3B7595FA-1ACF-4FE7-89DF-10F5D6C7F9BA}" srcOrd="0" destOrd="1" presId="urn:microsoft.com/office/officeart/2005/8/layout/vList6"/>
    <dgm:cxn modelId="{4ACDD1F5-7DD1-40A3-91BE-56774549D6EE}" srcId="{930CCE74-4F3A-4CEC-B829-109CF68BE951}" destId="{2D7F471A-449D-4CB1-AB39-80E45BF4D854}" srcOrd="3" destOrd="0" parTransId="{77C6E141-970E-4437-ADAE-CF56620FFBFA}" sibTransId="{81EDF395-0DEA-42F8-B244-74C899FCCD7A}"/>
    <dgm:cxn modelId="{667B93D5-6FF0-45D1-896B-7EBEE0A81A91}" type="presOf" srcId="{80CEA4BD-6723-423B-AC0F-021FA03C56B5}" destId="{97BFD315-672E-4269-A0BE-15C9E838C442}" srcOrd="0" destOrd="0" presId="urn:microsoft.com/office/officeart/2005/8/layout/vList6"/>
    <dgm:cxn modelId="{740FED04-E8B3-42BC-930B-6C251F77AC57}" type="presOf" srcId="{712AF854-DB78-46D9-BC37-C4FA20ACE2F9}" destId="{F09FE298-890C-4C9C-9817-F2616EDB99C7}" srcOrd="0" destOrd="0" presId="urn:microsoft.com/office/officeart/2005/8/layout/vList6"/>
    <dgm:cxn modelId="{C49362C4-9D29-4CC9-BE04-7638306176BB}" type="presOf" srcId="{7BBA050C-E1AC-43D8-BEE5-A70E629D12BA}" destId="{F38E06CF-32BE-4D43-A551-90ED796E05A6}" srcOrd="0" destOrd="2" presId="urn:microsoft.com/office/officeart/2005/8/layout/vList6"/>
    <dgm:cxn modelId="{EF4FA311-0EF8-4C90-9213-E8956ECB6DA8}" srcId="{7692B88E-F0F9-45B2-8E01-C4DC35693BDA}" destId="{674709D8-9EEA-4316-B7C5-A0EB8A835A0C}" srcOrd="1" destOrd="0" parTransId="{52375F06-43FC-4E02-B035-4A85995A6238}" sibTransId="{FB1E5002-0727-4FA8-BC7F-3F2CCE9D0CB3}"/>
    <dgm:cxn modelId="{7CCB4ACF-138D-44D0-8F68-9BF32023116D}" srcId="{2D7F471A-449D-4CB1-AB39-80E45BF4D854}" destId="{7BBA050C-E1AC-43D8-BEE5-A70E629D12BA}" srcOrd="2" destOrd="0" parTransId="{2342D983-9DA3-427B-BF97-62F37A07E78F}" sibTransId="{79464FAB-3FC3-4E1A-AF7A-A96E810C0387}"/>
    <dgm:cxn modelId="{58B9467B-FD4A-47DD-BA7A-683AFB11BC35}" type="presOf" srcId="{4F8E4F50-089C-497D-980C-E6282C253B03}" destId="{385B0521-D4BC-4D45-9155-A6258EC9272E}" srcOrd="0" destOrd="0" presId="urn:microsoft.com/office/officeart/2005/8/layout/vList6"/>
    <dgm:cxn modelId="{A8A49801-8EE2-432F-AA8F-8FC4C2E49912}" type="presOf" srcId="{7692B88E-F0F9-45B2-8E01-C4DC35693BDA}" destId="{85D16EF9-0548-402E-8733-C25F80C72ACC}" srcOrd="0" destOrd="0" presId="urn:microsoft.com/office/officeart/2005/8/layout/vList6"/>
    <dgm:cxn modelId="{61ECFAE1-9E37-4293-AEAC-12A96DDAC163}" type="presOf" srcId="{EE7925FC-07D5-4476-8343-9EA3C16B5506}" destId="{F09FE298-890C-4C9C-9817-F2616EDB99C7}" srcOrd="0" destOrd="2" presId="urn:microsoft.com/office/officeart/2005/8/layout/vList6"/>
    <dgm:cxn modelId="{D46F36CD-D4A3-4ACE-B442-54A442DE8B9F}" type="presOf" srcId="{BBFAB325-5189-439C-B063-3DF264185DC0}" destId="{26E87303-A36E-437D-9505-DB177F1E0191}" srcOrd="0" destOrd="1" presId="urn:microsoft.com/office/officeart/2005/8/layout/vList6"/>
    <dgm:cxn modelId="{C4BA39BA-4EDC-41B6-8C77-7D565FD833EC}" srcId="{B3BEA7D0-F816-461A-BF76-89DEBA89791D}" destId="{A3598430-28BC-4AA2-81C4-8165BB5E168A}" srcOrd="2" destOrd="0" parTransId="{86AF530E-0C47-464C-872F-5C5D8196A1DB}" sibTransId="{D72FB76A-74CC-4EB6-B602-650683643774}"/>
    <dgm:cxn modelId="{6226D404-7E85-418D-8495-B0E182DADA98}" srcId="{7692B88E-F0F9-45B2-8E01-C4DC35693BDA}" destId="{02F6073C-0539-48EF-AC21-8FA0BFFF0732}" srcOrd="2" destOrd="0" parTransId="{CEEC8054-ADFB-4531-AECF-BF78304086D4}" sibTransId="{C5BBEF27-1C62-461B-B9B9-13B81BC80BB1}"/>
    <dgm:cxn modelId="{91E49B93-F153-4188-B84D-F8BE215AE165}" srcId="{4F8E4F50-089C-497D-980C-E6282C253B03}" destId="{191E96F7-938E-41F3-A4A6-1B279D93EDCE}" srcOrd="2" destOrd="0" parTransId="{9EC86A08-3748-47BD-AEFD-A1301522EF2A}" sibTransId="{440880A2-7B6C-48DC-8A18-A9A316A9F55B}"/>
    <dgm:cxn modelId="{2DF4361A-6DA6-46EC-A2D8-DC754A92D1E3}" type="presOf" srcId="{191E96F7-938E-41F3-A4A6-1B279D93EDCE}" destId="{C12D3AD6-357A-44F5-A1AF-01B4D08F3A18}" srcOrd="0" destOrd="2" presId="urn:microsoft.com/office/officeart/2005/8/layout/vList6"/>
    <dgm:cxn modelId="{CBDE67F4-D50C-4B80-A0A3-E4B263B7E259}" srcId="{4F8E4F50-089C-497D-980C-E6282C253B03}" destId="{1D5D4662-6B5A-45F5-B443-7F186B538321}" srcOrd="1" destOrd="0" parTransId="{5EA17503-DAC5-4317-BBCD-CC592D6DADC5}" sibTransId="{72D2909F-E04B-424C-A686-072446388A7F}"/>
    <dgm:cxn modelId="{009061A4-E866-4975-8E0F-B4794F5BB8D8}" type="presOf" srcId="{A3598430-28BC-4AA2-81C4-8165BB5E168A}" destId="{3B7595FA-1ACF-4FE7-89DF-10F5D6C7F9BA}" srcOrd="0" destOrd="2" presId="urn:microsoft.com/office/officeart/2005/8/layout/vList6"/>
    <dgm:cxn modelId="{9623AB4C-70A8-404A-8A4E-E5194FE1EA31}" type="presOf" srcId="{0A118812-AEAC-4563-A824-DAE6C4CB1D82}" destId="{F09FE298-890C-4C9C-9817-F2616EDB99C7}" srcOrd="0" destOrd="1" presId="urn:microsoft.com/office/officeart/2005/8/layout/vList6"/>
    <dgm:cxn modelId="{64474BD6-5927-4502-BE0A-3FE40198D5DA}" type="presOf" srcId="{674709D8-9EEA-4316-B7C5-A0EB8A835A0C}" destId="{A8347F64-22B7-4D05-9620-7520318B49E0}" srcOrd="0" destOrd="1" presId="urn:microsoft.com/office/officeart/2005/8/layout/vList6"/>
    <dgm:cxn modelId="{5AEDB549-8B74-4D53-82C9-FF7B81166D5E}" srcId="{2D7F471A-449D-4CB1-AB39-80E45BF4D854}" destId="{16AC258B-E234-450D-8484-92A838A24A6B}" srcOrd="0" destOrd="0" parTransId="{72613617-E2CA-4E8E-8A0B-4B79C6EFEFC2}" sibTransId="{A58361DE-B897-439D-BEC0-2424781EA14D}"/>
    <dgm:cxn modelId="{CD2CEA27-13B9-4CB7-BA83-B54924DB4CEE}" srcId="{E34171D6-FC94-4382-B2A4-9BFC974A405B}" destId="{BBFAB325-5189-439C-B063-3DF264185DC0}" srcOrd="1" destOrd="0" parTransId="{C52E3B0B-AE49-4BB9-B361-6BCB44808F5B}" sibTransId="{3D4F4DA1-2540-438B-8A8E-6A2538F32C02}"/>
    <dgm:cxn modelId="{1B3F86FB-FDC7-43AF-BB3A-AF2C5220E685}" type="presOf" srcId="{819F6172-78F1-4990-BCE0-5B8944BEF2E6}" destId="{F38E06CF-32BE-4D43-A551-90ED796E05A6}" srcOrd="0" destOrd="1" presId="urn:microsoft.com/office/officeart/2005/8/layout/vList6"/>
    <dgm:cxn modelId="{FA6D189B-B30F-46F5-B0A5-7C45A44757D6}" srcId="{4F8E4F50-089C-497D-980C-E6282C253B03}" destId="{D88C78F9-1D71-4E00-AFF4-07E12CE5566B}" srcOrd="0" destOrd="0" parTransId="{BDEA58FD-E50C-4AAF-A279-AF0DAF4D871E}" sibTransId="{3A2DD92C-4436-4436-9A86-6597B96239DE}"/>
    <dgm:cxn modelId="{45A91436-3697-4D22-9804-5339BAE71C9E}" type="presOf" srcId="{1D5D4662-6B5A-45F5-B443-7F186B538321}" destId="{C12D3AD6-357A-44F5-A1AF-01B4D08F3A18}" srcOrd="0" destOrd="1" presId="urn:microsoft.com/office/officeart/2005/8/layout/vList6"/>
    <dgm:cxn modelId="{B8D0D8D9-AF6B-4EAD-819A-F8B034FFBF7C}" srcId="{2D7F471A-449D-4CB1-AB39-80E45BF4D854}" destId="{819F6172-78F1-4990-BCE0-5B8944BEF2E6}" srcOrd="1" destOrd="0" parTransId="{1BA1B28F-7D5E-437D-AFD9-C69DD2FF63EC}" sibTransId="{EFA1DE89-7CA2-493E-AECA-1AB755EB6C83}"/>
    <dgm:cxn modelId="{FF0D3EC1-3DDB-48B3-84DC-7792CAA9940A}" type="presOf" srcId="{16AC258B-E234-450D-8484-92A838A24A6B}" destId="{F38E06CF-32BE-4D43-A551-90ED796E05A6}" srcOrd="0" destOrd="0" presId="urn:microsoft.com/office/officeart/2005/8/layout/vList6"/>
    <dgm:cxn modelId="{7215158B-6A6B-4D93-85D0-8C2229BB962E}" srcId="{E34171D6-FC94-4382-B2A4-9BFC974A405B}" destId="{E7F9D68E-8F84-49B7-B71A-300524C67CBC}" srcOrd="0" destOrd="0" parTransId="{E7CDB903-17C5-460C-BFA5-074C4B0F5962}" sibTransId="{A52B1B45-5F88-4C2A-A136-B00F5A0D62DF}"/>
    <dgm:cxn modelId="{92FDE111-B6AD-4289-A753-94CB922C5198}" srcId="{B3BEA7D0-F816-461A-BF76-89DEBA89791D}" destId="{C297D840-1C09-41A1-9D36-AB75A37D2431}" srcOrd="0" destOrd="0" parTransId="{6BB51482-C6B1-4219-8054-59193CB40DAD}" sibTransId="{1F3E73FF-BF6E-456C-AA65-44E26F92F003}"/>
    <dgm:cxn modelId="{C0A4B3A9-68D6-403E-BF30-AD1E04C1BAA2}" type="presOf" srcId="{D05C44AD-BB1B-457A-9997-E0D46F8B398A}" destId="{26E87303-A36E-437D-9505-DB177F1E0191}" srcOrd="0" destOrd="2" presId="urn:microsoft.com/office/officeart/2005/8/layout/vList6"/>
    <dgm:cxn modelId="{F32A09CA-4887-4B1C-9E08-92946E798406}" srcId="{930CCE74-4F3A-4CEC-B829-109CF68BE951}" destId="{E34171D6-FC94-4382-B2A4-9BFC974A405B}" srcOrd="2" destOrd="0" parTransId="{CDB0DE76-D011-474C-A181-EE88E0F8C2EC}" sibTransId="{8F45FF1F-23A7-4F2C-A087-6E4A94F730E0}"/>
    <dgm:cxn modelId="{0E20482A-21DE-4A14-99B2-C48F5A7076AC}" type="presOf" srcId="{E34171D6-FC94-4382-B2A4-9BFC974A405B}" destId="{420ECDC0-4490-4017-94EB-F11FC7B44B82}" srcOrd="0" destOrd="0" presId="urn:microsoft.com/office/officeart/2005/8/layout/vList6"/>
    <dgm:cxn modelId="{EB581A97-A9D7-4265-B379-8CBBF9CC6C73}" srcId="{80CEA4BD-6723-423B-AC0F-021FA03C56B5}" destId="{712AF854-DB78-46D9-BC37-C4FA20ACE2F9}" srcOrd="0" destOrd="0" parTransId="{B2581513-C23C-463F-848D-02930F82DC0C}" sibTransId="{73C4D045-6103-451E-9908-C0C002AD876A}"/>
    <dgm:cxn modelId="{64D6CCC0-44E5-415A-8722-3C583B13D95B}" srcId="{80CEA4BD-6723-423B-AC0F-021FA03C56B5}" destId="{EE7925FC-07D5-4476-8343-9EA3C16B5506}" srcOrd="2" destOrd="0" parTransId="{3E2FBDFF-4E95-4D58-A8A9-E5D66AE092AC}" sibTransId="{F08B77A0-D8AD-4613-B07F-70125B2A5AE1}"/>
    <dgm:cxn modelId="{E4D861D8-6304-4E77-84F8-DD5998400B65}" srcId="{80CEA4BD-6723-423B-AC0F-021FA03C56B5}" destId="{0A118812-AEAC-4563-A824-DAE6C4CB1D82}" srcOrd="1" destOrd="0" parTransId="{CBE6B00F-4A3D-420A-9A51-BDE8A0A28D8E}" sibTransId="{4D8C31DF-2394-44E6-A01D-D8F5216D9FAB}"/>
    <dgm:cxn modelId="{016AB4FD-63EB-4C35-9F75-8DACD8AD11A2}" type="presOf" srcId="{E7F9D68E-8F84-49B7-B71A-300524C67CBC}" destId="{26E87303-A36E-437D-9505-DB177F1E0191}" srcOrd="0" destOrd="0" presId="urn:microsoft.com/office/officeart/2005/8/layout/vList6"/>
    <dgm:cxn modelId="{7425CE32-23BF-4406-9263-886D28D81570}" srcId="{930CCE74-4F3A-4CEC-B829-109CF68BE951}" destId="{80CEA4BD-6723-423B-AC0F-021FA03C56B5}" srcOrd="4" destOrd="0" parTransId="{97A24342-E2BB-4BF7-B1E3-8B0FFDA26350}" sibTransId="{E0C72E99-7ECF-4176-8BBE-7D512FA2E0A3}"/>
    <dgm:cxn modelId="{24D88019-6C5C-467B-B968-9678D0D27855}" type="presOf" srcId="{7790F900-0C91-48E5-86D6-03E651B21CF6}" destId="{A8347F64-22B7-4D05-9620-7520318B49E0}" srcOrd="0" destOrd="0" presId="urn:microsoft.com/office/officeart/2005/8/layout/vList6"/>
    <dgm:cxn modelId="{2DAF6050-3AF8-448B-8030-CEFD452F4F83}" srcId="{E34171D6-FC94-4382-B2A4-9BFC974A405B}" destId="{D05C44AD-BB1B-457A-9997-E0D46F8B398A}" srcOrd="2" destOrd="0" parTransId="{896EE267-C3B0-4115-B730-A70BC20A2327}" sibTransId="{DB099715-8DC8-40F5-9A6F-84EE26177F24}"/>
    <dgm:cxn modelId="{4717E73A-8730-4950-8FB6-4FC7FD809626}" srcId="{B3BEA7D0-F816-461A-BF76-89DEBA89791D}" destId="{1AC93272-CC6B-4C24-80A2-5F85D685493A}" srcOrd="1" destOrd="0" parTransId="{E83ED177-32AC-4240-9938-8BDCE4139F1D}" sibTransId="{20C24CDE-8F3B-4750-A231-546622468E6C}"/>
    <dgm:cxn modelId="{99464083-F14E-4FAB-BBEF-528A75187465}" type="presOf" srcId="{2D7F471A-449D-4CB1-AB39-80E45BF4D854}" destId="{30145ECA-A80D-4870-A4DD-3E4067B07728}" srcOrd="0" destOrd="0" presId="urn:microsoft.com/office/officeart/2005/8/layout/vList6"/>
    <dgm:cxn modelId="{74D83C98-1066-4B19-B51D-3493ED7950CB}" type="presOf" srcId="{02F6073C-0539-48EF-AC21-8FA0BFFF0732}" destId="{A8347F64-22B7-4D05-9620-7520318B49E0}" srcOrd="0" destOrd="2" presId="urn:microsoft.com/office/officeart/2005/8/layout/vList6"/>
    <dgm:cxn modelId="{EAF9843B-93C7-4395-9351-906C1A57DA15}" srcId="{930CCE74-4F3A-4CEC-B829-109CF68BE951}" destId="{4F8E4F50-089C-497D-980C-E6282C253B03}" srcOrd="1" destOrd="0" parTransId="{C605A0DC-B11D-4B60-85E2-969541AEB241}" sibTransId="{91FB09F2-3A07-4B35-B91F-F3973C157B93}"/>
    <dgm:cxn modelId="{8FD9B2E1-53D8-4B0D-B3CB-06672F62851E}" srcId="{930CCE74-4F3A-4CEC-B829-109CF68BE951}" destId="{7692B88E-F0F9-45B2-8E01-C4DC35693BDA}" srcOrd="5" destOrd="0" parTransId="{CE66734E-1343-4169-9903-5FAB8A64E751}" sibTransId="{557ED84A-6602-44FD-99DE-ADCBF8279B49}"/>
    <dgm:cxn modelId="{409A3C58-10CC-4AB9-9AF1-E51CCDF8A131}" type="presOf" srcId="{930CCE74-4F3A-4CEC-B829-109CF68BE951}" destId="{5A8EDB62-A207-406A-AD36-219B1A7AD84A}" srcOrd="0" destOrd="0" presId="urn:microsoft.com/office/officeart/2005/8/layout/vList6"/>
    <dgm:cxn modelId="{4EE9F5F7-BC6A-4552-9B3F-1C2DDE57D1BD}" srcId="{7692B88E-F0F9-45B2-8E01-C4DC35693BDA}" destId="{7790F900-0C91-48E5-86D6-03E651B21CF6}" srcOrd="0" destOrd="0" parTransId="{3050F0F8-D77A-48C6-A19D-C2BD728B4F64}" sibTransId="{7035FEAA-DA54-49AF-B8CE-A823DE5647EA}"/>
    <dgm:cxn modelId="{C61E2E95-632E-433E-ADF1-D12059D2C2AE}" type="presOf" srcId="{B3BEA7D0-F816-461A-BF76-89DEBA89791D}" destId="{E006F53F-8033-4D4C-A178-3FB678CEF40E}" srcOrd="0" destOrd="0" presId="urn:microsoft.com/office/officeart/2005/8/layout/vList6"/>
    <dgm:cxn modelId="{092E2FA2-079B-4655-81BB-F03309190FCE}" type="presOf" srcId="{C297D840-1C09-41A1-9D36-AB75A37D2431}" destId="{3B7595FA-1ACF-4FE7-89DF-10F5D6C7F9BA}" srcOrd="0" destOrd="0" presId="urn:microsoft.com/office/officeart/2005/8/layout/vList6"/>
    <dgm:cxn modelId="{88BC2EE7-D8CA-4FA7-AE7B-6BE84DB4EBD9}" srcId="{930CCE74-4F3A-4CEC-B829-109CF68BE951}" destId="{B3BEA7D0-F816-461A-BF76-89DEBA89791D}" srcOrd="0" destOrd="0" parTransId="{ACF14B6E-71D9-47E6-BD6B-B77A3E013667}" sibTransId="{7E0E2D97-D7ED-4AF3-85EC-9893D7D59093}"/>
    <dgm:cxn modelId="{FF0BAD18-3AE6-40C8-885D-996B018AA677}" type="presOf" srcId="{D88C78F9-1D71-4E00-AFF4-07E12CE5566B}" destId="{C12D3AD6-357A-44F5-A1AF-01B4D08F3A18}" srcOrd="0" destOrd="0" presId="urn:microsoft.com/office/officeart/2005/8/layout/vList6"/>
    <dgm:cxn modelId="{D4E791F1-0F86-4CA2-AD50-308B15349AC4}" type="presParOf" srcId="{5A8EDB62-A207-406A-AD36-219B1A7AD84A}" destId="{9AE04E4B-C9FA-4B0E-9E51-52DAE209BBF4}" srcOrd="0" destOrd="0" presId="urn:microsoft.com/office/officeart/2005/8/layout/vList6"/>
    <dgm:cxn modelId="{FDFC48C8-0819-4051-822F-6B0F08CC9A8A}" type="presParOf" srcId="{9AE04E4B-C9FA-4B0E-9E51-52DAE209BBF4}" destId="{E006F53F-8033-4D4C-A178-3FB678CEF40E}" srcOrd="0" destOrd="0" presId="urn:microsoft.com/office/officeart/2005/8/layout/vList6"/>
    <dgm:cxn modelId="{1B55DE6C-BA56-4686-9D7C-31022CE3C781}" type="presParOf" srcId="{9AE04E4B-C9FA-4B0E-9E51-52DAE209BBF4}" destId="{3B7595FA-1ACF-4FE7-89DF-10F5D6C7F9BA}" srcOrd="1" destOrd="0" presId="urn:microsoft.com/office/officeart/2005/8/layout/vList6"/>
    <dgm:cxn modelId="{729C7939-93EE-40C1-8740-7E8D155BCB31}" type="presParOf" srcId="{5A8EDB62-A207-406A-AD36-219B1A7AD84A}" destId="{B2560D5B-8374-414B-B039-A568319D63C9}" srcOrd="1" destOrd="0" presId="urn:microsoft.com/office/officeart/2005/8/layout/vList6"/>
    <dgm:cxn modelId="{951E7ACF-3E46-4D5B-9D73-F6DE373951A5}" type="presParOf" srcId="{5A8EDB62-A207-406A-AD36-219B1A7AD84A}" destId="{AA64DEA4-180E-4406-B0EB-C695BC98FBD2}" srcOrd="2" destOrd="0" presId="urn:microsoft.com/office/officeart/2005/8/layout/vList6"/>
    <dgm:cxn modelId="{2AB93859-D78B-4FE8-842C-413C0CDA94BD}" type="presParOf" srcId="{AA64DEA4-180E-4406-B0EB-C695BC98FBD2}" destId="{385B0521-D4BC-4D45-9155-A6258EC9272E}" srcOrd="0" destOrd="0" presId="urn:microsoft.com/office/officeart/2005/8/layout/vList6"/>
    <dgm:cxn modelId="{59E83ABB-8EC8-44D8-985A-24762A6D2DF2}" type="presParOf" srcId="{AA64DEA4-180E-4406-B0EB-C695BC98FBD2}" destId="{C12D3AD6-357A-44F5-A1AF-01B4D08F3A18}" srcOrd="1" destOrd="0" presId="urn:microsoft.com/office/officeart/2005/8/layout/vList6"/>
    <dgm:cxn modelId="{19021889-AA8A-4529-B809-E20C9773E731}" type="presParOf" srcId="{5A8EDB62-A207-406A-AD36-219B1A7AD84A}" destId="{05CCD9B7-6DBC-460F-9478-066AA81A6601}" srcOrd="3" destOrd="0" presId="urn:microsoft.com/office/officeart/2005/8/layout/vList6"/>
    <dgm:cxn modelId="{4D72D366-CEDA-4A5F-BC70-0C4D058E881E}" type="presParOf" srcId="{5A8EDB62-A207-406A-AD36-219B1A7AD84A}" destId="{CAFE6859-0F96-48D9-A75A-6D374282A041}" srcOrd="4" destOrd="0" presId="urn:microsoft.com/office/officeart/2005/8/layout/vList6"/>
    <dgm:cxn modelId="{ED1EE709-C8D4-4886-8A29-40C96A320F4A}" type="presParOf" srcId="{CAFE6859-0F96-48D9-A75A-6D374282A041}" destId="{420ECDC0-4490-4017-94EB-F11FC7B44B82}" srcOrd="0" destOrd="0" presId="urn:microsoft.com/office/officeart/2005/8/layout/vList6"/>
    <dgm:cxn modelId="{542EDE95-2742-4D23-8F78-F95E49C07835}" type="presParOf" srcId="{CAFE6859-0F96-48D9-A75A-6D374282A041}" destId="{26E87303-A36E-437D-9505-DB177F1E0191}" srcOrd="1" destOrd="0" presId="urn:microsoft.com/office/officeart/2005/8/layout/vList6"/>
    <dgm:cxn modelId="{2DF72C4B-0E0C-4B0E-9F8C-006A79915FB3}" type="presParOf" srcId="{5A8EDB62-A207-406A-AD36-219B1A7AD84A}" destId="{F6F4CB86-5EE4-4271-A95C-135E46E8E0EC}" srcOrd="5" destOrd="0" presId="urn:microsoft.com/office/officeart/2005/8/layout/vList6"/>
    <dgm:cxn modelId="{F86CE83F-2597-4467-B66F-38CE8E50C6DB}" type="presParOf" srcId="{5A8EDB62-A207-406A-AD36-219B1A7AD84A}" destId="{AD5691FA-49B4-4CD7-977B-E5CA95555C87}" srcOrd="6" destOrd="0" presId="urn:microsoft.com/office/officeart/2005/8/layout/vList6"/>
    <dgm:cxn modelId="{9382A8BA-9F88-4C89-8467-D974E968E1C6}" type="presParOf" srcId="{AD5691FA-49B4-4CD7-977B-E5CA95555C87}" destId="{30145ECA-A80D-4870-A4DD-3E4067B07728}" srcOrd="0" destOrd="0" presId="urn:microsoft.com/office/officeart/2005/8/layout/vList6"/>
    <dgm:cxn modelId="{7F8BC5ED-8425-4BCF-9EC8-28A7E4299255}" type="presParOf" srcId="{AD5691FA-49B4-4CD7-977B-E5CA95555C87}" destId="{F38E06CF-32BE-4D43-A551-90ED796E05A6}" srcOrd="1" destOrd="0" presId="urn:microsoft.com/office/officeart/2005/8/layout/vList6"/>
    <dgm:cxn modelId="{28C968E4-4F2E-4404-BFE1-C91EC475FFC2}" type="presParOf" srcId="{5A8EDB62-A207-406A-AD36-219B1A7AD84A}" destId="{AE51E03B-87A9-43BE-BB52-100D3C55DBDF}" srcOrd="7" destOrd="0" presId="urn:microsoft.com/office/officeart/2005/8/layout/vList6"/>
    <dgm:cxn modelId="{05018B49-EB78-4815-91EA-ABF9D0ABE361}" type="presParOf" srcId="{5A8EDB62-A207-406A-AD36-219B1A7AD84A}" destId="{CCC16734-DA07-4959-9E52-E91C626D1BF3}" srcOrd="8" destOrd="0" presId="urn:microsoft.com/office/officeart/2005/8/layout/vList6"/>
    <dgm:cxn modelId="{57AEC184-299E-413C-B26A-6BF7436DB666}" type="presParOf" srcId="{CCC16734-DA07-4959-9E52-E91C626D1BF3}" destId="{97BFD315-672E-4269-A0BE-15C9E838C442}" srcOrd="0" destOrd="0" presId="urn:microsoft.com/office/officeart/2005/8/layout/vList6"/>
    <dgm:cxn modelId="{E950E47A-18E2-4423-A6CF-539B1A92F458}" type="presParOf" srcId="{CCC16734-DA07-4959-9E52-E91C626D1BF3}" destId="{F09FE298-890C-4C9C-9817-F2616EDB99C7}" srcOrd="1" destOrd="0" presId="urn:microsoft.com/office/officeart/2005/8/layout/vList6"/>
    <dgm:cxn modelId="{DAE8D11A-9C6A-4B31-B3B0-65134A27EA96}" type="presParOf" srcId="{5A8EDB62-A207-406A-AD36-219B1A7AD84A}" destId="{FD0436F4-5B3D-45AE-BFDD-C50CC5C62003}" srcOrd="9" destOrd="0" presId="urn:microsoft.com/office/officeart/2005/8/layout/vList6"/>
    <dgm:cxn modelId="{6C452913-7CFD-4CCE-9C21-C990EC19AE5D}" type="presParOf" srcId="{5A8EDB62-A207-406A-AD36-219B1A7AD84A}" destId="{D77A2DFD-67FC-4D6D-9A00-3810C370082D}" srcOrd="10" destOrd="0" presId="urn:microsoft.com/office/officeart/2005/8/layout/vList6"/>
    <dgm:cxn modelId="{33C11681-3ABE-4A85-AFC5-97194F6C1611}" type="presParOf" srcId="{D77A2DFD-67FC-4D6D-9A00-3810C370082D}" destId="{85D16EF9-0548-402E-8733-C25F80C72ACC}" srcOrd="0" destOrd="0" presId="urn:microsoft.com/office/officeart/2005/8/layout/vList6"/>
    <dgm:cxn modelId="{4A03AB0D-EEE4-47BB-BC83-ED30FF4ECAE3}" type="presParOf" srcId="{D77A2DFD-67FC-4D6D-9A00-3810C370082D}" destId="{A8347F64-22B7-4D05-9620-7520318B49E0}" srcOrd="1" destOrd="0" presId="urn:microsoft.com/office/officeart/2005/8/layout/vList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3B4F68-1B7A-4662-BD9A-DABB790656B6}" type="datetimeFigureOut">
              <a:rPr lang="ru-RU" smtClean="0"/>
              <a:pPr/>
              <a:t>04.03.2009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56B81-F214-430A-B7A9-912AC43131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56B81-F214-430A-B7A9-912AC43131C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3/4/2009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3/4/2009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3/4/2009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0">
              <a:srgbClr val="99FF99"/>
            </a:gs>
            <a:gs pos="66000">
              <a:srgbClr val="99FF99">
                <a:alpha val="69804"/>
              </a:srgbClr>
            </a:gs>
            <a:gs pos="100000">
              <a:srgbClr val="99FF99">
                <a:alpha val="24706"/>
              </a:srgb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r"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gif"/><Relationship Id="rId3" Type="http://schemas.openxmlformats.org/officeDocument/2006/relationships/diagramLayout" Target="../diagrams/layout2.xml"/><Relationship Id="rId7" Type="http://schemas.openxmlformats.org/officeDocument/2006/relationships/image" Target="../media/image40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gif"/><Relationship Id="rId5" Type="http://schemas.openxmlformats.org/officeDocument/2006/relationships/diagramColors" Target="../diagrams/colors2.xml"/><Relationship Id="rId10" Type="http://schemas.openxmlformats.org/officeDocument/2006/relationships/image" Target="../media/image43.gif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42.gi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gif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gif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52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5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56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58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70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7" Type="http://schemas.openxmlformats.org/officeDocument/2006/relationships/image" Target="../media/image76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3" Type="http://schemas.openxmlformats.org/officeDocument/2006/relationships/image" Target="../media/image78.jpeg"/><Relationship Id="rId7" Type="http://schemas.openxmlformats.org/officeDocument/2006/relationships/image" Target="../media/image82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ushnoyschool.narod.r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" y="304801"/>
            <a:ext cx="8610600" cy="1676399"/>
          </a:xfrm>
          <a:solidFill>
            <a:srgbClr val="D5FBE1"/>
          </a:solidFill>
          <a:ln>
            <a:noFill/>
          </a:ln>
          <a:effectLst>
            <a:glow rad="101600">
              <a:srgbClr val="99F9B9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effectLst>
                  <a:glow rad="101600">
                    <a:srgbClr val="66FF99">
                      <a:alpha val="60000"/>
                    </a:srgbClr>
                  </a:glow>
                </a:effectLst>
              </a:rPr>
              <a:t>Муниципальное общеобразовательное учреждение</a:t>
            </a:r>
            <a:br>
              <a:rPr lang="ru-RU" sz="2800" b="1" dirty="0" smtClean="0">
                <a:solidFill>
                  <a:srgbClr val="006600"/>
                </a:solidFill>
                <a:effectLst>
                  <a:glow rad="101600">
                    <a:srgbClr val="66FF99">
                      <a:alpha val="60000"/>
                    </a:srgbClr>
                  </a:glow>
                </a:effectLst>
              </a:rPr>
            </a:br>
            <a:r>
              <a:rPr lang="ru-RU" sz="2800" b="1" dirty="0" smtClean="0">
                <a:solidFill>
                  <a:srgbClr val="006600"/>
                </a:solidFill>
                <a:effectLst>
                  <a:glow rad="101600">
                    <a:srgbClr val="66FF99">
                      <a:alpha val="60000"/>
                    </a:srgbClr>
                  </a:glow>
                </a:effectLst>
              </a:rPr>
              <a:t>Беломорского муниципального района</a:t>
            </a:r>
            <a:br>
              <a:rPr lang="ru-RU" sz="2800" b="1" dirty="0" smtClean="0">
                <a:solidFill>
                  <a:srgbClr val="006600"/>
                </a:solidFill>
                <a:effectLst>
                  <a:glow rad="101600">
                    <a:srgbClr val="66FF99">
                      <a:alpha val="60000"/>
                    </a:srgbClr>
                  </a:glow>
                </a:effectLst>
              </a:rPr>
            </a:br>
            <a:r>
              <a:rPr lang="ru-RU" sz="2800" b="1" dirty="0" smtClean="0">
                <a:solidFill>
                  <a:srgbClr val="006600"/>
                </a:solidFill>
                <a:effectLst>
                  <a:glow rad="101600">
                    <a:srgbClr val="66FF99">
                      <a:alpha val="60000"/>
                    </a:srgbClr>
                  </a:glow>
                </a:effectLst>
              </a:rPr>
              <a:t>«Пушнинская средняя общеобразовательная школа» </a:t>
            </a:r>
            <a:endParaRPr lang="ru-RU" sz="2800" b="1" dirty="0">
              <a:solidFill>
                <a:srgbClr val="006600"/>
              </a:solidFill>
              <a:effectLst>
                <a:glow rad="101600">
                  <a:srgbClr val="66FF99">
                    <a:alpha val="60000"/>
                  </a:srgb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00" y="2286000"/>
            <a:ext cx="8534400" cy="4343400"/>
          </a:xfrm>
        </p:spPr>
        <p:txBody>
          <a:bodyPr/>
          <a:lstStyle/>
          <a:p>
            <a:r>
              <a:rPr lang="ru-RU" b="1" dirty="0" smtClean="0">
                <a:solidFill>
                  <a:srgbClr val="006600"/>
                </a:solidFill>
              </a:rPr>
              <a:t>Открытый доклад</a:t>
            </a:r>
          </a:p>
          <a:p>
            <a:r>
              <a:rPr lang="ru-RU" b="1" dirty="0" smtClean="0">
                <a:solidFill>
                  <a:srgbClr val="006600"/>
                </a:solidFill>
              </a:rPr>
              <a:t>2008-2009 учебный год</a:t>
            </a:r>
            <a:endParaRPr lang="ru-RU" b="1" dirty="0">
              <a:solidFill>
                <a:srgbClr val="006600"/>
              </a:solidFill>
            </a:endParaRPr>
          </a:p>
        </p:txBody>
      </p:sp>
      <p:pic>
        <p:nvPicPr>
          <p:cNvPr id="5" name="Рисунок 4" descr="DSC0071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257800" y="4038600"/>
            <a:ext cx="3530600" cy="2647950"/>
          </a:xfrm>
          <a:prstGeom prst="rect">
            <a:avLst/>
          </a:prstGeom>
          <a:effectLst>
            <a:glow rad="101600">
              <a:srgbClr val="00B050">
                <a:alpha val="60000"/>
              </a:srgbClr>
            </a:glow>
            <a:softEdge rad="31750"/>
          </a:effectLst>
          <a:scene3d>
            <a:camera prst="perspectiveLeft"/>
            <a:lightRig rig="threePt" dir="t"/>
          </a:scene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" y="4038600"/>
            <a:ext cx="3536731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00B050">
                <a:alpha val="60000"/>
              </a:srgbClr>
            </a:glow>
            <a:softEdge rad="31750"/>
          </a:effectLst>
          <a:scene3d>
            <a:camera prst="perspectiveRight"/>
            <a:lightRig rig="threePt" dir="t"/>
          </a:scene3d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5105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006600"/>
                </a:solidFill>
              </a:rPr>
              <a:t> методические занятия</a:t>
            </a: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006600"/>
                </a:solidFill>
              </a:rPr>
              <a:t> телеконференция с ГОУ РК «ИПКРО»</a:t>
            </a: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006600"/>
                </a:solidFill>
              </a:rPr>
              <a:t> курсы «Содержание и организация экспериментальной работы в ОУ»</a:t>
            </a:r>
            <a:endParaRPr lang="ru-RU" sz="2800" b="1" dirty="0">
              <a:solidFill>
                <a:srgbClr val="0066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04800" y="152401"/>
            <a:ext cx="8610600" cy="1295400"/>
          </a:xfrm>
          <a:prstGeom prst="rect">
            <a:avLst/>
          </a:prstGeom>
          <a:solidFill>
            <a:srgbClr val="D5FBE1"/>
          </a:solidFill>
          <a:ln w="25400" cap="rnd" cmpd="sng" algn="ctr">
            <a:noFill/>
            <a:prstDash val="solid"/>
          </a:ln>
          <a:effectLst>
            <a:glow rad="101600">
              <a:srgbClr val="99F9B9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rgbClr val="006600"/>
                </a:solidFill>
                <a:effectLst>
                  <a:glow rad="101600">
                    <a:srgbClr val="66FF99">
                      <a:alpha val="60000"/>
                    </a:srgbClr>
                  </a:glow>
                </a:effectLst>
              </a:rPr>
              <a:t>Работа в эксперименте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>
                  <a:glow rad="101600">
                    <a:srgbClr val="66FF99">
                      <a:alpha val="60000"/>
                    </a:srgb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Обучение педагогов</a:t>
            </a:r>
          </a:p>
        </p:txBody>
      </p:sp>
      <p:pic>
        <p:nvPicPr>
          <p:cNvPr id="5" name="Рисунок 4" descr="красноярск 17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858000" y="1828800"/>
            <a:ext cx="2095482" cy="1571612"/>
          </a:xfrm>
          <a:prstGeom prst="rect">
            <a:avLst/>
          </a:prstGeom>
          <a:effectLst>
            <a:glow rad="101600">
              <a:srgbClr val="00B050">
                <a:alpha val="60000"/>
              </a:srgbClr>
            </a:glow>
            <a:softEdge rad="3175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1000" y="3886200"/>
            <a:ext cx="4013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00B050">
                <a:alpha val="60000"/>
              </a:srgbClr>
            </a:glow>
            <a:softEdge rad="31750"/>
          </a:effectLst>
        </p:spPr>
      </p:pic>
      <p:pic>
        <p:nvPicPr>
          <p:cNvPr id="7" name="Содержимое 9" descr="май 08 223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4913890" y="3886200"/>
            <a:ext cx="3920548" cy="2590800"/>
          </a:xfrm>
          <a:prstGeom prst="rect">
            <a:avLst/>
          </a:prstGeom>
          <a:effectLst>
            <a:glow rad="101600">
              <a:srgbClr val="00B050">
                <a:alpha val="60000"/>
              </a:srgbClr>
            </a:glow>
            <a:softEdge rad="31750"/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209800"/>
            <a:ext cx="8991600" cy="4495800"/>
          </a:xfrm>
        </p:spPr>
        <p:txBody>
          <a:bodyPr>
            <a:normAutofit lnSpcReduction="10000"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006600"/>
                </a:solidFill>
              </a:rPr>
              <a:t>Цель - ознакомление с опытом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006600"/>
                </a:solidFill>
              </a:rPr>
              <a:t>внедрения и применения КСО на практике.</a:t>
            </a:r>
          </a:p>
          <a:p>
            <a:pPr>
              <a:spcBef>
                <a:spcPts val="0"/>
              </a:spcBef>
              <a:buNone/>
            </a:pPr>
            <a:endParaRPr lang="ru-RU" sz="2800" b="1" dirty="0" smtClean="0">
              <a:solidFill>
                <a:srgbClr val="006600"/>
              </a:solidFill>
              <a:cs typeface="Times New Roman" pitchFamily="18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006600"/>
                </a:solidFill>
                <a:cs typeface="Times New Roman" pitchFamily="18" charset="0"/>
              </a:rPr>
              <a:t>Красноярский краевой ИПК ПП РО</a:t>
            </a: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006600"/>
                </a:solidFill>
                <a:cs typeface="Times New Roman" pitchFamily="18" charset="0"/>
              </a:rPr>
              <a:t>Краевой инновационный комплекс</a:t>
            </a: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006600"/>
                </a:solidFill>
                <a:cs typeface="Times New Roman" pitchFamily="18" charset="0"/>
              </a:rPr>
              <a:t>Лаборатория методологии и новых    образовательных технологий</a:t>
            </a: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006600"/>
                </a:solidFill>
                <a:cs typeface="Times New Roman" pitchFamily="18" charset="0"/>
              </a:rPr>
              <a:t>Ассоциация КСО</a:t>
            </a: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006600"/>
                </a:solidFill>
                <a:cs typeface="Times New Roman" pitchFamily="18" charset="0"/>
              </a:rPr>
              <a:t>Школы края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6600"/>
                </a:solidFill>
              </a:rPr>
              <a:t> </a:t>
            </a:r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28600" y="152401"/>
            <a:ext cx="8763000" cy="1904999"/>
          </a:xfrm>
          <a:prstGeom prst="rect">
            <a:avLst/>
          </a:prstGeom>
          <a:solidFill>
            <a:srgbClr val="D5FBE1"/>
          </a:solidFill>
          <a:ln w="25400" cap="rnd" cmpd="sng" algn="ctr">
            <a:noFill/>
            <a:prstDash val="solid"/>
          </a:ln>
          <a:effectLst>
            <a:glow rad="101600">
              <a:srgbClr val="99F9B9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rgbClr val="006600"/>
                </a:solidFill>
                <a:effectLst>
                  <a:glow rad="101600">
                    <a:srgbClr val="66FF99">
                      <a:alpha val="60000"/>
                    </a:srgbClr>
                  </a:glow>
                </a:effectLst>
              </a:rPr>
              <a:t>Работа в эксперименте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rgbClr val="006600"/>
                </a:solidFill>
                <a:effectLst>
                  <a:glow rad="101600">
                    <a:srgbClr val="66FF99">
                      <a:alpha val="60000"/>
                    </a:srgbClr>
                  </a:glow>
                </a:effectLst>
              </a:rPr>
              <a:t>Поездка в Красноярск директора Т.И. </a:t>
            </a:r>
            <a:r>
              <a:rPr lang="ru-RU" sz="3200" b="1" dirty="0" err="1" smtClean="0">
                <a:solidFill>
                  <a:srgbClr val="006600"/>
                </a:solidFill>
                <a:effectLst>
                  <a:glow rad="101600">
                    <a:srgbClr val="66FF99">
                      <a:alpha val="60000"/>
                    </a:srgbClr>
                  </a:glow>
                </a:effectLst>
              </a:rPr>
              <a:t>Танцевой</a:t>
            </a:r>
            <a:r>
              <a:rPr lang="ru-RU" sz="3200" b="1" dirty="0" smtClean="0">
                <a:solidFill>
                  <a:srgbClr val="006600"/>
                </a:solidFill>
                <a:effectLst>
                  <a:glow rad="101600">
                    <a:srgbClr val="66FF99">
                      <a:alpha val="60000"/>
                    </a:srgbClr>
                  </a:glow>
                </a:effectLst>
              </a:rPr>
              <a:t> и научного руководителя Е.С. </a:t>
            </a:r>
            <a:r>
              <a:rPr lang="ru-RU" sz="3200" b="1" dirty="0" err="1" smtClean="0">
                <a:solidFill>
                  <a:srgbClr val="006600"/>
                </a:solidFill>
                <a:effectLst>
                  <a:glow rad="101600">
                    <a:srgbClr val="66FF99">
                      <a:alpha val="60000"/>
                    </a:srgbClr>
                  </a:glow>
                </a:effectLst>
              </a:rPr>
              <a:t>Казько</a:t>
            </a:r>
            <a:endParaRPr lang="ru-RU" sz="3200" b="1" dirty="0" smtClean="0">
              <a:solidFill>
                <a:srgbClr val="006600"/>
              </a:solidFill>
              <a:effectLst>
                <a:glow rad="101600">
                  <a:srgbClr val="66FF99">
                    <a:alpha val="60000"/>
                  </a:srgbClr>
                </a:glow>
              </a:effectLst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rgbClr val="006600"/>
                </a:solidFill>
                <a:effectLst>
                  <a:glow rad="101600">
                    <a:srgbClr val="66FF99">
                      <a:alpha val="60000"/>
                    </a:srgbClr>
                  </a:glow>
                </a:effectLst>
              </a:rPr>
              <a:t>Февраль-март 2008 </a:t>
            </a:r>
          </a:p>
        </p:txBody>
      </p:sp>
      <p:pic>
        <p:nvPicPr>
          <p:cNvPr id="5" name="Содержимое 9" descr="метод. работа 104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172200" y="3429000"/>
            <a:ext cx="2743200" cy="2651760"/>
          </a:xfrm>
          <a:prstGeom prst="rect">
            <a:avLst/>
          </a:prstGeom>
          <a:effectLst>
            <a:glow rad="101600">
              <a:srgbClr val="00B050">
                <a:alpha val="60000"/>
              </a:srgbClr>
            </a:glow>
            <a:softEdge rad="31750"/>
          </a:effectLst>
        </p:spPr>
      </p:pic>
      <p:sp>
        <p:nvSpPr>
          <p:cNvPr id="6" name="Прямоугольник с двумя скругленными соседними углами 5"/>
          <p:cNvSpPr/>
          <p:nvPr/>
        </p:nvSpPr>
        <p:spPr>
          <a:xfrm>
            <a:off x="3429000" y="5105400"/>
            <a:ext cx="2133600" cy="1579204"/>
          </a:xfrm>
          <a:prstGeom prst="round2SameRect">
            <a:avLst>
              <a:gd name="adj1" fmla="val 8000"/>
              <a:gd name="adj2" fmla="val 0"/>
            </a:avLst>
          </a:prstGeom>
          <a:blipFill rotWithShape="0">
            <a:blip r:embed="rId3" cstate="email"/>
            <a:stretch>
              <a:fillRect/>
            </a:stretch>
          </a:blipFill>
          <a:ln>
            <a:noFill/>
          </a:ln>
          <a:effectLst>
            <a:glow rad="101600">
              <a:srgbClr val="00B050">
                <a:alpha val="60000"/>
              </a:srgbClr>
            </a:glow>
          </a:effectLst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SC00284.JPG"/>
          <p:cNvPicPr>
            <a:picLocks noGrp="1" noChangeAspect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049963" y="4114800"/>
            <a:ext cx="3094037" cy="2438400"/>
          </a:xfrm>
          <a:effectLst>
            <a:glow rad="101600">
              <a:srgbClr val="00B050">
                <a:alpha val="60000"/>
              </a:srgbClr>
            </a:glow>
            <a:softEdge rad="31750"/>
          </a:effectLst>
        </p:spPr>
      </p:pic>
      <p:sp>
        <p:nvSpPr>
          <p:cNvPr id="10" name="Содержимое 9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8839200" cy="5029200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6600"/>
                </a:solidFill>
              </a:rPr>
              <a:t>Конференция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6600"/>
                </a:solidFill>
              </a:rPr>
              <a:t>«Познание малой родины через реализацию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6600"/>
                </a:solidFill>
              </a:rPr>
              <a:t>НРК государственного стандарта Республики Карелия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6600"/>
                </a:solidFill>
              </a:rPr>
              <a:t>в учебно-воспитательном процессе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6600"/>
                </a:solidFill>
              </a:rPr>
              <a:t>образовательных учреждений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6600"/>
                </a:solidFill>
              </a:rPr>
              <a:t>Беломорского муниципального района»</a:t>
            </a:r>
          </a:p>
          <a:p>
            <a:pPr>
              <a:spcBef>
                <a:spcPts val="0"/>
              </a:spcBef>
              <a:buNone/>
            </a:pPr>
            <a:endParaRPr lang="ru-RU" sz="2400" b="1" dirty="0" smtClean="0">
              <a:solidFill>
                <a:srgbClr val="00660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6600"/>
                </a:solidFill>
              </a:rPr>
              <a:t>Доклад Т.И. </a:t>
            </a:r>
            <a:r>
              <a:rPr lang="ru-RU" sz="2400" b="1" dirty="0" err="1" smtClean="0">
                <a:solidFill>
                  <a:srgbClr val="006600"/>
                </a:solidFill>
              </a:rPr>
              <a:t>Танцевой</a:t>
            </a:r>
            <a:r>
              <a:rPr lang="ru-RU" sz="2400" b="1" dirty="0" smtClean="0">
                <a:solidFill>
                  <a:srgbClr val="006600"/>
                </a:solidFill>
              </a:rPr>
              <a:t> и А.В. Клементьева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/>
              <a:t>                </a:t>
            </a:r>
            <a:r>
              <a:rPr lang="ru-RU" sz="2400" b="1" dirty="0" smtClean="0">
                <a:solidFill>
                  <a:srgbClr val="006600"/>
                </a:solidFill>
              </a:rPr>
              <a:t>«Роль ИКТ в развитии </a:t>
            </a:r>
          </a:p>
          <a:p>
            <a:pPr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6600"/>
                </a:solidFill>
              </a:rPr>
              <a:t> познавательного интереса обучающихся </a:t>
            </a:r>
          </a:p>
          <a:p>
            <a:pPr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6600"/>
                </a:solidFill>
              </a:rPr>
              <a:t>    в учебной и внеурочной деятельности </a:t>
            </a:r>
          </a:p>
          <a:p>
            <a:pPr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6600"/>
                </a:solidFill>
              </a:rPr>
              <a:t>                 по реализации НРК»</a:t>
            </a:r>
          </a:p>
          <a:p>
            <a:pPr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6600"/>
                </a:solidFill>
              </a:rPr>
              <a:t>                        25 апреля 2008</a:t>
            </a:r>
          </a:p>
          <a:p>
            <a:pPr>
              <a:spcBef>
                <a:spcPts val="0"/>
              </a:spcBef>
              <a:buNone/>
            </a:pPr>
            <a:endParaRPr lang="ru-RU" sz="2400" b="1" dirty="0">
              <a:solidFill>
                <a:srgbClr val="0066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04800" y="228601"/>
            <a:ext cx="8610600" cy="1142999"/>
          </a:xfrm>
          <a:prstGeom prst="rect">
            <a:avLst/>
          </a:prstGeom>
          <a:solidFill>
            <a:srgbClr val="D5FBE1"/>
          </a:solidFill>
          <a:ln w="25400" cap="rnd" cmpd="sng" algn="ctr">
            <a:noFill/>
            <a:prstDash val="solid"/>
          </a:ln>
          <a:effectLst>
            <a:glow rad="101600">
              <a:srgbClr val="99F9B9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glow rad="101600">
                    <a:srgbClr val="66FF99">
                      <a:alpha val="60000"/>
                    </a:srgb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Выступления</a:t>
            </a:r>
            <a:r>
              <a:rPr kumimoji="0" lang="ru-RU" sz="3600" b="1" i="0" u="none" strike="noStrike" kern="120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>
                  <a:glow rad="101600">
                    <a:srgbClr val="66FF99">
                      <a:alpha val="60000"/>
                    </a:srgb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 педагогов на конференциях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baseline="0" dirty="0" smtClean="0">
                <a:solidFill>
                  <a:srgbClr val="006600"/>
                </a:solidFill>
                <a:effectLst>
                  <a:glow rad="101600">
                    <a:srgbClr val="66FF99">
                      <a:alpha val="60000"/>
                    </a:srgbClr>
                  </a:glow>
                </a:effectLst>
              </a:rPr>
              <a:t>Муниципальный уровень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glow rad="101600">
                    <a:srgbClr val="66FF99">
                      <a:alpha val="60000"/>
                    </a:srgb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>
                <a:glow rad="101600">
                  <a:srgbClr val="66FF99">
                    <a:alpha val="60000"/>
                  </a:srgb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543800" y="990600"/>
            <a:ext cx="1428760" cy="928694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effectLst>
            <a:glow rad="228600">
              <a:srgbClr val="00B05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TriangleInverted">
              <a:avLst/>
            </a:prstTxWarp>
          </a:bodyPr>
          <a:lstStyle/>
          <a:p>
            <a:pPr algn="ctr"/>
            <a:r>
              <a:rPr lang="ru-RU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Н</a:t>
            </a:r>
            <a:r>
              <a:rPr lang="ru-RU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Р</a:t>
            </a:r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К</a:t>
            </a:r>
            <a:endParaRPr lang="ru-RU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28600" y="990600"/>
            <a:ext cx="1428760" cy="928694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effectLst>
            <a:glow rad="228600">
              <a:srgbClr val="00B05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TriangleInverted">
              <a:avLst/>
            </a:prstTxWarp>
          </a:bodyPr>
          <a:lstStyle/>
          <a:p>
            <a:pPr algn="ctr"/>
            <a:r>
              <a:rPr lang="ru-RU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Н</a:t>
            </a:r>
            <a:r>
              <a:rPr lang="ru-RU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Р</a:t>
            </a:r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К</a:t>
            </a:r>
            <a:endParaRPr lang="ru-RU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04800" y="228601"/>
            <a:ext cx="8610600" cy="1219199"/>
          </a:xfrm>
          <a:prstGeom prst="rect">
            <a:avLst/>
          </a:prstGeom>
          <a:solidFill>
            <a:srgbClr val="D5FBE1"/>
          </a:solidFill>
          <a:ln w="25400" cap="rnd" cmpd="sng" algn="ctr">
            <a:noFill/>
            <a:prstDash val="solid"/>
          </a:ln>
          <a:effectLst>
            <a:glow rad="101600">
              <a:srgbClr val="99F9B9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glow rad="101600">
                    <a:srgbClr val="66FF99">
                      <a:alpha val="60000"/>
                    </a:srgb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Выступления</a:t>
            </a:r>
            <a:r>
              <a:rPr kumimoji="0" lang="ru-RU" sz="3600" b="1" i="0" u="none" strike="noStrike" kern="120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>
                  <a:glow rad="101600">
                    <a:srgbClr val="66FF99">
                      <a:alpha val="60000"/>
                    </a:srgb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 педагогов на конференциях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rgbClr val="006600"/>
                </a:solidFill>
                <a:effectLst>
                  <a:glow rad="101600">
                    <a:srgbClr val="66FF99">
                      <a:alpha val="60000"/>
                    </a:srgbClr>
                  </a:glow>
                </a:effectLst>
              </a:rPr>
              <a:t>Республиканский</a:t>
            </a:r>
            <a:r>
              <a:rPr lang="ru-RU" sz="3600" b="1" baseline="0" dirty="0" smtClean="0">
                <a:solidFill>
                  <a:srgbClr val="006600"/>
                </a:solidFill>
                <a:effectLst>
                  <a:glow rad="101600">
                    <a:srgbClr val="66FF99">
                      <a:alpha val="60000"/>
                    </a:srgbClr>
                  </a:glow>
                </a:effectLst>
              </a:rPr>
              <a:t> уровень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glow rad="101600">
                    <a:srgbClr val="66FF99">
                      <a:alpha val="60000"/>
                    </a:srgb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>
                <a:glow rad="101600">
                  <a:srgbClr val="66FF99">
                    <a:alpha val="60000"/>
                  </a:srgb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52400" y="1600200"/>
            <a:ext cx="8686800" cy="5029200"/>
          </a:xfrm>
        </p:spPr>
        <p:txBody>
          <a:bodyPr/>
          <a:lstStyle/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ru-RU" sz="2400" b="1" dirty="0" err="1" smtClean="0">
                <a:solidFill>
                  <a:srgbClr val="006600"/>
                </a:solidFill>
              </a:rPr>
              <a:t>Танцева</a:t>
            </a:r>
            <a:r>
              <a:rPr lang="ru-RU" sz="2400" b="1" dirty="0" smtClean="0">
                <a:solidFill>
                  <a:srgbClr val="006600"/>
                </a:solidFill>
              </a:rPr>
              <a:t> Т.И., Клементьев А.В.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6600"/>
                </a:solidFill>
              </a:rPr>
              <a:t>Конференция в ГОУ РК «ИПКРО»                               </a:t>
            </a:r>
            <a:r>
              <a:rPr lang="en-US" sz="2000" b="1" dirty="0" smtClean="0">
                <a:solidFill>
                  <a:srgbClr val="006600"/>
                </a:solidFill>
              </a:rPr>
              <a:t>                        </a:t>
            </a:r>
            <a:r>
              <a:rPr lang="ru-RU" sz="2000" b="1" dirty="0" smtClean="0">
                <a:solidFill>
                  <a:srgbClr val="006600"/>
                </a:solidFill>
              </a:rPr>
              <a:t>«Система повышения квалификации в условиях реализации КПМО и ее роль в развитии образования Республики Карелия» </a:t>
            </a:r>
            <a:endParaRPr lang="en-US" sz="2000" b="1" dirty="0" smtClean="0">
              <a:solidFill>
                <a:srgbClr val="006600"/>
              </a:solidFill>
            </a:endParaRPr>
          </a:p>
          <a:p>
            <a:pPr lvl="1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rgbClr val="006600"/>
                </a:solidFill>
              </a:rPr>
              <a:t>     </a:t>
            </a:r>
            <a:r>
              <a:rPr lang="ru-RU" sz="2000" b="1" dirty="0" smtClean="0">
                <a:solidFill>
                  <a:srgbClr val="006600"/>
                </a:solidFill>
              </a:rPr>
              <a:t>(29-30 сентября 2008)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6600"/>
                </a:solidFill>
              </a:rPr>
              <a:t>Доклад «Инновационная деятельность                                  </a:t>
            </a:r>
            <a:r>
              <a:rPr lang="en-US" sz="2000" b="1" dirty="0" smtClean="0">
                <a:solidFill>
                  <a:srgbClr val="006600"/>
                </a:solidFill>
              </a:rPr>
              <a:t>                </a:t>
            </a:r>
            <a:r>
              <a:rPr lang="ru-RU" sz="2000" b="1" dirty="0" smtClean="0">
                <a:solidFill>
                  <a:srgbClr val="006600"/>
                </a:solidFill>
              </a:rPr>
              <a:t> МОУ «Пушнинская СОШ»: из опыта внедрения КСО»</a:t>
            </a:r>
            <a:endParaRPr lang="en-US" sz="2000" b="1" dirty="0" smtClean="0">
              <a:solidFill>
                <a:srgbClr val="006600"/>
              </a:solidFill>
            </a:endParaRPr>
          </a:p>
          <a:p>
            <a:pPr lvl="0"/>
            <a:r>
              <a:rPr lang="ru-RU" sz="2400" b="1" dirty="0" smtClean="0">
                <a:solidFill>
                  <a:srgbClr val="006600"/>
                </a:solidFill>
              </a:rPr>
              <a:t>Ефремова И.М.</a:t>
            </a:r>
          </a:p>
          <a:p>
            <a:pPr lvl="1"/>
            <a:r>
              <a:rPr lang="en-US" sz="2000" b="1" dirty="0" smtClean="0">
                <a:solidFill>
                  <a:srgbClr val="006600"/>
                </a:solidFill>
              </a:rPr>
              <a:t>II </a:t>
            </a:r>
            <a:r>
              <a:rPr lang="ru-RU" sz="2000" b="1" dirty="0" smtClean="0">
                <a:solidFill>
                  <a:srgbClr val="006600"/>
                </a:solidFill>
              </a:rPr>
              <a:t>научно-практическая конференция                                         </a:t>
            </a:r>
            <a:endParaRPr lang="en-US" sz="2000" b="1" dirty="0" smtClean="0">
              <a:solidFill>
                <a:srgbClr val="006600"/>
              </a:solidFill>
            </a:endParaRPr>
          </a:p>
          <a:p>
            <a:pPr lvl="1">
              <a:buNone/>
            </a:pPr>
            <a:r>
              <a:rPr lang="en-US" sz="2000" b="1" dirty="0" smtClean="0">
                <a:solidFill>
                  <a:srgbClr val="006600"/>
                </a:solidFill>
              </a:rPr>
              <a:t>      </a:t>
            </a:r>
            <a:r>
              <a:rPr lang="ru-RU" sz="2000" b="1" dirty="0" smtClean="0">
                <a:solidFill>
                  <a:srgbClr val="006600"/>
                </a:solidFill>
              </a:rPr>
              <a:t>«О развитии национального художественного образования на территориях компактного проживания                    карелов, вепсов, финнов» (</a:t>
            </a:r>
            <a:r>
              <a:rPr lang="ru-RU" sz="2000" b="1" smtClean="0">
                <a:solidFill>
                  <a:srgbClr val="006600"/>
                </a:solidFill>
              </a:rPr>
              <a:t>21-22 мая </a:t>
            </a:r>
            <a:r>
              <a:rPr lang="ru-RU" sz="2000" b="1" dirty="0" smtClean="0">
                <a:solidFill>
                  <a:srgbClr val="006600"/>
                </a:solidFill>
              </a:rPr>
              <a:t>2008)</a:t>
            </a:r>
          </a:p>
          <a:p>
            <a:pPr lvl="1"/>
            <a:r>
              <a:rPr lang="ru-RU" sz="2000" b="1" dirty="0" smtClean="0">
                <a:solidFill>
                  <a:srgbClr val="006600"/>
                </a:solidFill>
              </a:rPr>
              <a:t>Доклад «Национально-художественное творчество в учебно-воспитательном процессе»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endParaRPr lang="ru-RU" sz="2000" b="1" dirty="0" smtClean="0">
              <a:solidFill>
                <a:srgbClr val="006600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pull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5105400"/>
          </a:xfrm>
        </p:spPr>
        <p:txBody>
          <a:bodyPr/>
          <a:lstStyle/>
          <a:p>
            <a:pPr lvl="0"/>
            <a:r>
              <a:rPr lang="ru-RU" sz="2400" b="1" dirty="0" err="1" smtClean="0">
                <a:solidFill>
                  <a:srgbClr val="006600"/>
                </a:solidFill>
              </a:rPr>
              <a:t>Танцева</a:t>
            </a:r>
            <a:r>
              <a:rPr lang="ru-RU" sz="2400" b="1" dirty="0" smtClean="0">
                <a:solidFill>
                  <a:srgbClr val="006600"/>
                </a:solidFill>
              </a:rPr>
              <a:t> Т.И., Клементьев А.В.</a:t>
            </a:r>
          </a:p>
          <a:p>
            <a:pPr lvl="1"/>
            <a:r>
              <a:rPr lang="ru-RU" sz="2000" b="1" dirty="0" smtClean="0">
                <a:solidFill>
                  <a:srgbClr val="006600"/>
                </a:solidFill>
              </a:rPr>
              <a:t>Межрегиональная научно-практическая конференция «Сельская школа России на этапе модернизации: образовательный потенциал, перспективы развития» </a:t>
            </a:r>
          </a:p>
          <a:p>
            <a:pPr lvl="1"/>
            <a:r>
              <a:rPr lang="ru-RU" sz="2000" b="1" dirty="0" smtClean="0">
                <a:solidFill>
                  <a:srgbClr val="006600"/>
                </a:solidFill>
              </a:rPr>
              <a:t>Доклад «Роль ИКТ в развитии познавательного интереса обучающихся в учебной и внеурочной деятельности по реализации НРК» (28 октября 2008)                  </a:t>
            </a:r>
            <a:endParaRPr lang="en-US" sz="2000" b="1" dirty="0" smtClean="0">
              <a:solidFill>
                <a:srgbClr val="006600"/>
              </a:solidFill>
            </a:endParaRPr>
          </a:p>
          <a:p>
            <a:pPr lvl="1">
              <a:buNone/>
            </a:pPr>
            <a:r>
              <a:rPr lang="en-US" sz="2000" b="1" dirty="0" smtClean="0">
                <a:solidFill>
                  <a:srgbClr val="006600"/>
                </a:solidFill>
              </a:rPr>
              <a:t>      </a:t>
            </a:r>
            <a:r>
              <a:rPr lang="ru-RU" sz="2000" b="1" dirty="0" smtClean="0">
                <a:solidFill>
                  <a:srgbClr val="006600"/>
                </a:solidFill>
              </a:rPr>
              <a:t>(опубликован в одноименном сборнике) </a:t>
            </a:r>
            <a:endParaRPr lang="en-US" sz="2000" b="1" dirty="0" smtClean="0">
              <a:solidFill>
                <a:srgbClr val="006600"/>
              </a:solidFill>
            </a:endParaRPr>
          </a:p>
          <a:p>
            <a:pPr lvl="0"/>
            <a:r>
              <a:rPr lang="ru-RU" sz="2400" b="1" dirty="0" smtClean="0">
                <a:solidFill>
                  <a:srgbClr val="006600"/>
                </a:solidFill>
              </a:rPr>
              <a:t>Клементьев А.В., </a:t>
            </a:r>
            <a:r>
              <a:rPr lang="ru-RU" sz="2400" b="1" dirty="0" err="1" smtClean="0">
                <a:solidFill>
                  <a:srgbClr val="006600"/>
                </a:solidFill>
              </a:rPr>
              <a:t>Танцева</a:t>
            </a:r>
            <a:r>
              <a:rPr lang="ru-RU" sz="2400" b="1" dirty="0" smtClean="0">
                <a:solidFill>
                  <a:srgbClr val="006600"/>
                </a:solidFill>
              </a:rPr>
              <a:t> Т.И. </a:t>
            </a:r>
          </a:p>
          <a:p>
            <a:pPr lvl="1"/>
            <a:r>
              <a:rPr lang="ru-RU" sz="2000" b="1" dirty="0" smtClean="0">
                <a:solidFill>
                  <a:srgbClr val="006600"/>
                </a:solidFill>
              </a:rPr>
              <a:t>Семинар «Наука в школе» (г. Мурманск)</a:t>
            </a:r>
          </a:p>
          <a:p>
            <a:pPr lvl="1"/>
            <a:r>
              <a:rPr lang="ru-RU" sz="2000" b="1" dirty="0" smtClean="0">
                <a:solidFill>
                  <a:srgbClr val="006600"/>
                </a:solidFill>
              </a:rPr>
              <a:t>Доклад «Развитие познавательного интереса обучающихся в реализации регионального компонента содержания образования с использованием ИКТ»</a:t>
            </a:r>
          </a:p>
          <a:p>
            <a:pPr lvl="1">
              <a:buNone/>
            </a:pPr>
            <a:endParaRPr lang="ru-RU" sz="2000" b="1" dirty="0" smtClean="0">
              <a:solidFill>
                <a:srgbClr val="006600"/>
              </a:solidFill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04800" y="228601"/>
            <a:ext cx="8610600" cy="1219199"/>
          </a:xfrm>
          <a:prstGeom prst="rect">
            <a:avLst/>
          </a:prstGeom>
          <a:solidFill>
            <a:srgbClr val="D5FBE1"/>
          </a:solidFill>
          <a:ln w="25400" cap="rnd" cmpd="sng" algn="ctr">
            <a:noFill/>
            <a:prstDash val="solid"/>
          </a:ln>
          <a:effectLst>
            <a:glow rad="101600">
              <a:srgbClr val="99F9B9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glow rad="101600">
                    <a:srgbClr val="66FF99">
                      <a:alpha val="60000"/>
                    </a:srgb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Выступления</a:t>
            </a:r>
            <a:r>
              <a:rPr kumimoji="0" lang="ru-RU" sz="3600" b="1" i="0" u="none" strike="noStrike" kern="120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>
                  <a:glow rad="101600">
                    <a:srgbClr val="66FF99">
                      <a:alpha val="60000"/>
                    </a:srgb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 педагогов на конференциях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rgbClr val="006600"/>
                </a:solidFill>
                <a:effectLst>
                  <a:glow rad="101600">
                    <a:srgbClr val="66FF99">
                      <a:alpha val="60000"/>
                    </a:srgbClr>
                  </a:glow>
                </a:effectLst>
              </a:rPr>
              <a:t>Федеральный</a:t>
            </a:r>
            <a:r>
              <a:rPr lang="ru-RU" sz="3600" b="1" baseline="0" dirty="0" smtClean="0">
                <a:solidFill>
                  <a:srgbClr val="006600"/>
                </a:solidFill>
                <a:effectLst>
                  <a:glow rad="101600">
                    <a:srgbClr val="66FF99">
                      <a:alpha val="60000"/>
                    </a:srgbClr>
                  </a:glow>
                </a:effectLst>
              </a:rPr>
              <a:t> уровень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glow rad="101600">
                    <a:srgbClr val="66FF99">
                      <a:alpha val="60000"/>
                    </a:srgb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>
                <a:glow rad="101600">
                  <a:srgbClr val="66FF99">
                    <a:alpha val="60000"/>
                  </a:srgb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ll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1115625">
            <a:off x="671923" y="3593362"/>
            <a:ext cx="1401773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14964">
            <a:off x="6710105" y="3527808"/>
            <a:ext cx="1490355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29" name="Picture 5" descr="G:\Сайт Пушной2\project\images\p8_vrucheniepremiy01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6000" y="3962400"/>
            <a:ext cx="4208087" cy="2714644"/>
          </a:xfrm>
          <a:prstGeom prst="roundRect">
            <a:avLst>
              <a:gd name="adj" fmla="val 16667"/>
            </a:avLst>
          </a:prstGeom>
          <a:ln w="57150">
            <a:solidFill>
              <a:srgbClr val="008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33800" y="3124200"/>
            <a:ext cx="1418123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1143000" y="1143000"/>
            <a:ext cx="7086600" cy="990600"/>
          </a:xfrm>
          <a:prstGeom prst="roundRect">
            <a:avLst/>
          </a:prstGeom>
          <a:ln w="57150">
            <a:solidFill>
              <a:srgbClr val="008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b="1" dirty="0" smtClean="0">
                <a:solidFill>
                  <a:srgbClr val="006600"/>
                </a:solidFill>
                <a:effectLst/>
              </a:rPr>
              <a:t>Муниципальный конкурс </a:t>
            </a:r>
          </a:p>
          <a:p>
            <a:pPr lvl="0" algn="ctr">
              <a:defRPr/>
            </a:pPr>
            <a:r>
              <a:rPr lang="ru-RU" b="1" dirty="0" smtClean="0">
                <a:solidFill>
                  <a:srgbClr val="006600"/>
                </a:solidFill>
                <a:effectLst/>
              </a:rPr>
              <a:t>на установление стипендий одаренным детям </a:t>
            </a:r>
          </a:p>
          <a:p>
            <a:pPr lvl="0" algn="ctr">
              <a:defRPr/>
            </a:pPr>
            <a:r>
              <a:rPr lang="ru-RU" b="1" dirty="0" smtClean="0">
                <a:solidFill>
                  <a:srgbClr val="006600"/>
                </a:solidFill>
                <a:effectLst/>
              </a:rPr>
              <a:t>«За особые успехи в </a:t>
            </a:r>
            <a:r>
              <a:rPr lang="ru-RU" b="1" dirty="0" err="1" smtClean="0">
                <a:solidFill>
                  <a:srgbClr val="006600"/>
                </a:solidFill>
                <a:effectLst/>
              </a:rPr>
              <a:t>учебно</a:t>
            </a:r>
            <a:r>
              <a:rPr lang="ru-RU" b="1" dirty="0" smtClean="0">
                <a:solidFill>
                  <a:srgbClr val="006600"/>
                </a:solidFill>
                <a:effectLst/>
              </a:rPr>
              <a:t> - исследовательской деятельности»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04800" y="2362200"/>
            <a:ext cx="2133600" cy="762000"/>
          </a:xfrm>
          <a:prstGeom prst="roundRect">
            <a:avLst/>
          </a:prstGeom>
          <a:ln>
            <a:solidFill>
              <a:srgbClr val="008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2000" b="1" dirty="0" smtClean="0">
              <a:solidFill>
                <a:schemeClr val="tx1"/>
              </a:solidFill>
            </a:endParaRPr>
          </a:p>
          <a:p>
            <a:pPr lvl="0" algn="ctr"/>
            <a:r>
              <a:rPr lang="ru-RU" sz="2000" b="1" dirty="0" smtClean="0">
                <a:solidFill>
                  <a:schemeClr val="tx1"/>
                </a:solidFill>
              </a:rPr>
              <a:t>Воробьева К., </a:t>
            </a:r>
          </a:p>
          <a:p>
            <a:pPr lvl="0" algn="ctr"/>
            <a:r>
              <a:rPr lang="ru-RU" sz="2000" b="1" dirty="0" smtClean="0">
                <a:solidFill>
                  <a:schemeClr val="tx1"/>
                </a:solidFill>
              </a:rPr>
              <a:t>11 класс</a:t>
            </a:r>
          </a:p>
          <a:p>
            <a:pPr algn="ctr"/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429000" y="2362200"/>
            <a:ext cx="2133600" cy="762000"/>
          </a:xfrm>
          <a:prstGeom prst="roundRect">
            <a:avLst/>
          </a:prstGeom>
          <a:ln>
            <a:solidFill>
              <a:srgbClr val="008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 smtClean="0">
              <a:solidFill>
                <a:schemeClr val="tx1"/>
              </a:solidFill>
            </a:endParaRPr>
          </a:p>
          <a:p>
            <a:pPr lvl="0" algn="ctr"/>
            <a:r>
              <a:rPr lang="ru-RU" sz="2000" b="1" dirty="0" smtClean="0">
                <a:solidFill>
                  <a:schemeClr val="tx1"/>
                </a:solidFill>
              </a:rPr>
              <a:t>Ефремова Н., </a:t>
            </a:r>
          </a:p>
          <a:p>
            <a:pPr lvl="0" algn="ctr"/>
            <a:r>
              <a:rPr lang="ru-RU" sz="2000" b="1" dirty="0" smtClean="0">
                <a:solidFill>
                  <a:schemeClr val="tx1"/>
                </a:solidFill>
              </a:rPr>
              <a:t>7 класс</a:t>
            </a:r>
          </a:p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629400" y="2362200"/>
            <a:ext cx="2133600" cy="762000"/>
          </a:xfrm>
          <a:prstGeom prst="roundRect">
            <a:avLst/>
          </a:prstGeom>
          <a:ln>
            <a:solidFill>
              <a:srgbClr val="008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 smtClean="0">
              <a:solidFill>
                <a:schemeClr val="tx1"/>
              </a:solidFill>
            </a:endParaRPr>
          </a:p>
          <a:p>
            <a:pPr lvl="0" algn="ctr"/>
            <a:r>
              <a:rPr lang="ru-RU" b="1" dirty="0" smtClean="0">
                <a:solidFill>
                  <a:schemeClr val="tx1"/>
                </a:solidFill>
              </a:rPr>
              <a:t>Коновалова М., </a:t>
            </a:r>
          </a:p>
          <a:p>
            <a:pPr lvl="0" algn="ctr"/>
            <a:r>
              <a:rPr lang="ru-RU" b="1" dirty="0" smtClean="0">
                <a:solidFill>
                  <a:schemeClr val="tx1"/>
                </a:solidFill>
              </a:rPr>
              <a:t>11 класс</a:t>
            </a:r>
          </a:p>
          <a:p>
            <a:pPr algn="ctr"/>
            <a:endParaRPr lang="ru-RU" dirty="0"/>
          </a:p>
        </p:txBody>
      </p:sp>
      <p:sp>
        <p:nvSpPr>
          <p:cNvPr id="16" name="Стрелка вправо 15"/>
          <p:cNvSpPr/>
          <p:nvPr/>
        </p:nvSpPr>
        <p:spPr>
          <a:xfrm rot="7944260">
            <a:off x="2058827" y="1995793"/>
            <a:ext cx="533400" cy="651880"/>
          </a:xfrm>
          <a:prstGeom prst="rightArrow">
            <a:avLst/>
          </a:prstGeom>
          <a:solidFill>
            <a:srgbClr val="66FF99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2987204">
            <a:off x="6479671" y="1986918"/>
            <a:ext cx="533400" cy="654606"/>
          </a:xfrm>
          <a:prstGeom prst="rightArrow">
            <a:avLst/>
          </a:prstGeom>
          <a:solidFill>
            <a:srgbClr val="66FF99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5400000">
            <a:off x="4267199" y="1905001"/>
            <a:ext cx="381001" cy="685800"/>
          </a:xfrm>
          <a:prstGeom prst="rightArrow">
            <a:avLst/>
          </a:prstGeom>
          <a:solidFill>
            <a:srgbClr val="66FF99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304800" y="152401"/>
            <a:ext cx="8610600" cy="838200"/>
          </a:xfrm>
          <a:prstGeom prst="rect">
            <a:avLst/>
          </a:prstGeom>
          <a:solidFill>
            <a:srgbClr val="D5FBE1"/>
          </a:solidFill>
          <a:ln w="25400" cap="rnd" cmpd="sng" algn="ctr">
            <a:noFill/>
            <a:prstDash val="solid"/>
          </a:ln>
          <a:effectLst>
            <a:glow rad="101600">
              <a:srgbClr val="99F9B9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rgbClr val="006600"/>
                </a:solidFill>
                <a:effectLst>
                  <a:glow rad="101600">
                    <a:srgbClr val="66FF99">
                      <a:alpha val="60000"/>
                    </a:srgbClr>
                  </a:glow>
                </a:effectLst>
              </a:rPr>
              <a:t>Муниципальные стипендии учащихся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glow rad="101600">
                    <a:srgbClr val="66FF99">
                      <a:alpha val="60000"/>
                    </a:srgb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>
                <a:glow rad="101600">
                  <a:srgbClr val="66FF99">
                    <a:alpha val="60000"/>
                  </a:srgb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04800" y="152400"/>
            <a:ext cx="8610600" cy="1219199"/>
          </a:xfrm>
          <a:prstGeom prst="rect">
            <a:avLst/>
          </a:prstGeom>
          <a:solidFill>
            <a:srgbClr val="D5FBE1"/>
          </a:solidFill>
          <a:ln w="25400" cap="rnd" cmpd="sng" algn="ctr">
            <a:noFill/>
            <a:prstDash val="solid"/>
          </a:ln>
          <a:effectLst>
            <a:glow rad="101600">
              <a:srgbClr val="99F9B9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glow rad="101600">
                    <a:srgbClr val="66FF99">
                      <a:alpha val="60000"/>
                    </a:srgb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Награды ОУ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>
                <a:glow rad="101600">
                  <a:srgbClr val="66FF99">
                    <a:alpha val="60000"/>
                  </a:srgb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304800" y="1524000"/>
          <a:ext cx="70104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 descr="пож без.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543800" y="4572000"/>
            <a:ext cx="1389084" cy="1959481"/>
          </a:xfrm>
          <a:prstGeom prst="rect">
            <a:avLst/>
          </a:prstGeom>
          <a:ln>
            <a:solidFill>
              <a:srgbClr val="0066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9" name="Рисунок 8" descr="эксп. раб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7543800" y="2209800"/>
            <a:ext cx="1347237" cy="205740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857356" y="928670"/>
            <a:ext cx="5572164" cy="914400"/>
          </a:xfrm>
          <a:prstGeom prst="roundRect">
            <a:avLst/>
          </a:prstGeom>
          <a:solidFill>
            <a:srgbClr val="66FF99"/>
          </a:solidFill>
          <a:ln>
            <a:solidFill>
              <a:srgbClr val="008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660066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Муниципальная премия педагогам, подготовившим победителей республиканских мероприятий</a:t>
            </a:r>
            <a:endParaRPr lang="ru-RU" b="1" dirty="0">
              <a:solidFill>
                <a:srgbClr val="660066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57224" y="2428868"/>
            <a:ext cx="3286148" cy="1071570"/>
          </a:xfrm>
          <a:prstGeom prst="roundRect">
            <a:avLst/>
          </a:prstGeom>
          <a:solidFill>
            <a:srgbClr val="CCFF99"/>
          </a:solidFill>
          <a:ln>
            <a:solidFill>
              <a:srgbClr val="008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rgbClr val="7030A0"/>
                </a:solidFill>
              </a:rPr>
              <a:t>Клементьев</a:t>
            </a:r>
            <a:r>
              <a:rPr lang="ru-RU" sz="2000" b="1" dirty="0" smtClean="0">
                <a:solidFill>
                  <a:srgbClr val="7030A0"/>
                </a:solidFill>
              </a:rPr>
              <a:t> А.В.</a:t>
            </a:r>
          </a:p>
          <a:p>
            <a:pPr algn="ctr"/>
            <a:r>
              <a:rPr lang="ru-RU" sz="1400" b="1" dirty="0" smtClean="0">
                <a:solidFill>
                  <a:srgbClr val="7030A0"/>
                </a:solidFill>
              </a:rPr>
              <a:t>(Конкурс журнала «</a:t>
            </a:r>
            <a:r>
              <a:rPr lang="en-US" sz="1400" b="1" dirty="0" err="1" smtClean="0">
                <a:solidFill>
                  <a:srgbClr val="7030A0"/>
                </a:solidFill>
              </a:rPr>
              <a:t>Kipinä</a:t>
            </a:r>
            <a:r>
              <a:rPr lang="ru-RU" sz="1400" b="1" dirty="0" smtClean="0">
                <a:solidFill>
                  <a:srgbClr val="7030A0"/>
                </a:solidFill>
              </a:rPr>
              <a:t>» Тайна старой игрушки, Ефремова Н., 6 </a:t>
            </a:r>
            <a:r>
              <a:rPr lang="ru-RU" sz="1400" b="1" dirty="0" err="1" smtClean="0">
                <a:solidFill>
                  <a:srgbClr val="7030A0"/>
                </a:solidFill>
              </a:rPr>
              <a:t>кл</a:t>
            </a:r>
            <a:r>
              <a:rPr lang="ru-RU" sz="1400" b="1" dirty="0" smtClean="0">
                <a:solidFill>
                  <a:srgbClr val="7030A0"/>
                </a:solidFill>
              </a:rPr>
              <a:t>.)</a:t>
            </a:r>
          </a:p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857752" y="2428868"/>
            <a:ext cx="3429024" cy="1071570"/>
          </a:xfrm>
          <a:prstGeom prst="roundRect">
            <a:avLst/>
          </a:prstGeom>
          <a:solidFill>
            <a:srgbClr val="CCFF99"/>
          </a:solidFill>
          <a:ln>
            <a:solidFill>
              <a:srgbClr val="008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rgbClr val="7030A0"/>
                </a:solidFill>
              </a:rPr>
              <a:t>Клементьев</a:t>
            </a:r>
            <a:r>
              <a:rPr lang="ru-RU" b="1" dirty="0" smtClean="0">
                <a:solidFill>
                  <a:srgbClr val="7030A0"/>
                </a:solidFill>
              </a:rPr>
              <a:t> А.В., Рябова И.Н.</a:t>
            </a:r>
            <a:endParaRPr lang="ru-RU" sz="24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7030A0"/>
                </a:solidFill>
              </a:rPr>
              <a:t>(Республиканская конференция «Будущее Карелии», Никитина В., 6 </a:t>
            </a:r>
            <a:r>
              <a:rPr lang="ru-RU" sz="1400" b="1" dirty="0" err="1" smtClean="0">
                <a:solidFill>
                  <a:srgbClr val="7030A0"/>
                </a:solidFill>
              </a:rPr>
              <a:t>кл</a:t>
            </a:r>
            <a:r>
              <a:rPr lang="ru-RU" sz="1400" b="1" dirty="0" smtClean="0">
                <a:solidFill>
                  <a:srgbClr val="7030A0"/>
                </a:solidFill>
              </a:rPr>
              <a:t>.)</a:t>
            </a:r>
          </a:p>
          <a:p>
            <a:pPr algn="ctr"/>
            <a:endParaRPr lang="ru-RU" dirty="0"/>
          </a:p>
        </p:txBody>
      </p:sp>
      <p:sp>
        <p:nvSpPr>
          <p:cNvPr id="13" name="Стрелка вниз 12"/>
          <p:cNvSpPr/>
          <p:nvPr/>
        </p:nvSpPr>
        <p:spPr>
          <a:xfrm>
            <a:off x="2357422" y="1857364"/>
            <a:ext cx="642942" cy="571504"/>
          </a:xfrm>
          <a:prstGeom prst="downArrow">
            <a:avLst/>
          </a:prstGeom>
          <a:solidFill>
            <a:srgbClr val="99CC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6143636" y="1857364"/>
            <a:ext cx="642942" cy="571504"/>
          </a:xfrm>
          <a:prstGeom prst="downArrow">
            <a:avLst/>
          </a:prstGeom>
          <a:solidFill>
            <a:srgbClr val="99CC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857356" y="3786190"/>
            <a:ext cx="5572164" cy="914400"/>
          </a:xfrm>
          <a:prstGeom prst="roundRect">
            <a:avLst/>
          </a:prstGeom>
          <a:solidFill>
            <a:srgbClr val="66FF99"/>
          </a:solidFill>
          <a:ln>
            <a:solidFill>
              <a:srgbClr val="008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660066"/>
                </a:solidFill>
              </a:rPr>
              <a:t>Конкурс на поощрение лучших педагогов </a:t>
            </a:r>
          </a:p>
          <a:p>
            <a:pPr algn="ctr"/>
            <a:r>
              <a:rPr lang="ru-RU" b="1" dirty="0" smtClean="0">
                <a:solidFill>
                  <a:srgbClr val="660066"/>
                </a:solidFill>
              </a:rPr>
              <a:t>МО «Беломорский муниципальный район»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786050" y="5143512"/>
            <a:ext cx="3429024" cy="1071570"/>
          </a:xfrm>
          <a:prstGeom prst="roundRect">
            <a:avLst/>
          </a:prstGeom>
          <a:solidFill>
            <a:srgbClr val="CCFF99"/>
          </a:solidFill>
          <a:ln>
            <a:solidFill>
              <a:srgbClr val="008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Рябова И.Н.</a:t>
            </a:r>
            <a:endParaRPr lang="ru-RU" sz="28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660066"/>
                </a:solidFill>
              </a:rPr>
              <a:t>Номинация </a:t>
            </a:r>
          </a:p>
          <a:p>
            <a:pPr algn="ctr"/>
            <a:r>
              <a:rPr lang="ru-RU" sz="1600" b="1" dirty="0" smtClean="0">
                <a:solidFill>
                  <a:srgbClr val="660066"/>
                </a:solidFill>
              </a:rPr>
              <a:t>«Классный руководитель»</a:t>
            </a:r>
          </a:p>
          <a:p>
            <a:pPr algn="ctr"/>
            <a:endParaRPr lang="ru-RU" dirty="0"/>
          </a:p>
        </p:txBody>
      </p:sp>
      <p:sp>
        <p:nvSpPr>
          <p:cNvPr id="17" name="Стрелка вниз 16"/>
          <p:cNvSpPr/>
          <p:nvPr/>
        </p:nvSpPr>
        <p:spPr>
          <a:xfrm>
            <a:off x="4143372" y="4572008"/>
            <a:ext cx="642942" cy="571504"/>
          </a:xfrm>
          <a:prstGeom prst="downArrow">
            <a:avLst/>
          </a:prstGeom>
          <a:solidFill>
            <a:srgbClr val="99CC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304800" y="0"/>
            <a:ext cx="8610600" cy="838199"/>
          </a:xfrm>
          <a:prstGeom prst="rect">
            <a:avLst/>
          </a:prstGeom>
          <a:solidFill>
            <a:srgbClr val="D5FBE1"/>
          </a:solidFill>
          <a:ln w="25400" cap="rnd" cmpd="sng" algn="ctr">
            <a:noFill/>
            <a:prstDash val="solid"/>
          </a:ln>
          <a:effectLst>
            <a:glow rad="101600">
              <a:srgbClr val="99F9B9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glow rad="101600">
                    <a:srgbClr val="66FF99">
                      <a:alpha val="60000"/>
                    </a:srgb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Награды. Учителя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>
                <a:glow rad="101600">
                  <a:srgbClr val="66FF99">
                    <a:alpha val="60000"/>
                  </a:srgb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Рисунок 11" descr="putevodit 01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04800" y="4876800"/>
            <a:ext cx="2276592" cy="152400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softEdge rad="31750"/>
          </a:effectLst>
        </p:spPr>
      </p:pic>
      <p:pic>
        <p:nvPicPr>
          <p:cNvPr id="19" name="Рисунок 18" descr="putevodit 02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459126" y="4876800"/>
            <a:ext cx="2276592" cy="152400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softEdge rad="31750"/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юбилей школы 15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00430" y="1214422"/>
            <a:ext cx="2214578" cy="1948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юбилей школы 15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352800" y="4724400"/>
            <a:ext cx="2571767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юбилей школы 15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14282" y="4071942"/>
            <a:ext cx="2952738" cy="22145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юбилей школы 160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096000" y="4038600"/>
            <a:ext cx="2881333" cy="2161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юбилей школы 147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072198" y="1643050"/>
            <a:ext cx="2476485" cy="18573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юбилей школы 146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428596" y="1428736"/>
            <a:ext cx="2714644" cy="20359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1643042" y="3571876"/>
            <a:ext cx="52864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6600"/>
                </a:solidFill>
              </a:rPr>
              <a:t>Мини - проект «Неделя  без курения»</a:t>
            </a:r>
            <a:endParaRPr lang="ru-RU" sz="2000" b="1" dirty="0">
              <a:solidFill>
                <a:srgbClr val="006600"/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28600" y="152400"/>
            <a:ext cx="8763000" cy="685800"/>
          </a:xfrm>
          <a:prstGeom prst="rect">
            <a:avLst/>
          </a:prstGeom>
          <a:solidFill>
            <a:srgbClr val="D5FBE1"/>
          </a:solidFill>
          <a:ln w="25400" cap="rnd" cmpd="sng" algn="ctr">
            <a:noFill/>
            <a:prstDash val="solid"/>
          </a:ln>
          <a:effectLst>
            <a:glow rad="101600">
              <a:srgbClr val="99F9B9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rgbClr val="006600"/>
                </a:solidFill>
                <a:effectLst>
                  <a:glow rad="101600">
                    <a:srgbClr val="66FF99">
                      <a:alpha val="60000"/>
                    </a:srgbClr>
                  </a:glow>
                </a:effectLst>
              </a:rPr>
              <a:t>Деятельность совета «ЮПК»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>
                <a:glow rad="101600">
                  <a:srgbClr val="66FF99">
                    <a:alpha val="60000"/>
                  </a:srgb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ото октябрь 08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2400" y="914400"/>
            <a:ext cx="2762270" cy="2071702"/>
          </a:xfrm>
          <a:prstGeom prst="rect">
            <a:avLst/>
          </a:prstGeom>
          <a:effectLst>
            <a:glow rad="101600">
              <a:srgbClr val="00B050">
                <a:alpha val="60000"/>
              </a:srgbClr>
            </a:glow>
            <a:softEdge rad="31750"/>
          </a:effectLst>
        </p:spPr>
      </p:pic>
      <p:pic>
        <p:nvPicPr>
          <p:cNvPr id="4" name="Рисунок 3" descr="фото октябрь 07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096000" y="914400"/>
            <a:ext cx="2881332" cy="2160999"/>
          </a:xfrm>
          <a:prstGeom prst="rect">
            <a:avLst/>
          </a:prstGeom>
          <a:effectLst>
            <a:glow rad="101600">
              <a:srgbClr val="00B050">
                <a:alpha val="60000"/>
              </a:srgbClr>
            </a:glow>
            <a:softEdge rad="31750"/>
          </a:effectLst>
        </p:spPr>
      </p:pic>
      <p:pic>
        <p:nvPicPr>
          <p:cNvPr id="5" name="Рисунок 4" descr="фото октябрь 05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124200" y="1219200"/>
            <a:ext cx="2714612" cy="2035959"/>
          </a:xfrm>
          <a:prstGeom prst="rect">
            <a:avLst/>
          </a:prstGeom>
          <a:effectLst>
            <a:glow rad="101600">
              <a:srgbClr val="00B050">
                <a:alpha val="60000"/>
              </a:srgbClr>
            </a:glow>
            <a:softEdge rad="31750"/>
          </a:effectLst>
        </p:spPr>
      </p:pic>
      <p:sp>
        <p:nvSpPr>
          <p:cNvPr id="6" name="TextBox 5"/>
          <p:cNvSpPr txBox="1"/>
          <p:nvPr/>
        </p:nvSpPr>
        <p:spPr>
          <a:xfrm>
            <a:off x="2667000" y="838200"/>
            <a:ext cx="3643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6600"/>
                </a:solidFill>
              </a:rPr>
              <a:t>День самоуправления</a:t>
            </a:r>
            <a:endParaRPr lang="ru-RU" sz="2000" b="1" dirty="0">
              <a:solidFill>
                <a:srgbClr val="006600"/>
              </a:solidFill>
            </a:endParaRPr>
          </a:p>
        </p:txBody>
      </p:sp>
      <p:pic>
        <p:nvPicPr>
          <p:cNvPr id="7" name="Рисунок 6" descr="фото октябрь 200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019800" y="4495800"/>
            <a:ext cx="2857520" cy="2143140"/>
          </a:xfrm>
          <a:prstGeom prst="rect">
            <a:avLst/>
          </a:prstGeom>
          <a:effectLst>
            <a:glow rad="101600">
              <a:srgbClr val="00B050">
                <a:alpha val="60000"/>
              </a:srgbClr>
            </a:glow>
            <a:softEdge rad="31750"/>
          </a:effectLst>
        </p:spPr>
      </p:pic>
      <p:pic>
        <p:nvPicPr>
          <p:cNvPr id="9" name="Рисунок 8" descr="мария 063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52400" y="4495800"/>
            <a:ext cx="2952739" cy="2214554"/>
          </a:xfrm>
          <a:prstGeom prst="rect">
            <a:avLst/>
          </a:prstGeom>
          <a:effectLst>
            <a:glow rad="101600">
              <a:srgbClr val="00B050">
                <a:alpha val="60000"/>
              </a:srgbClr>
            </a:glow>
            <a:softEdge rad="31750"/>
          </a:effectLst>
        </p:spPr>
      </p:pic>
      <p:sp>
        <p:nvSpPr>
          <p:cNvPr id="10" name="TextBox 9"/>
          <p:cNvSpPr txBox="1"/>
          <p:nvPr/>
        </p:nvSpPr>
        <p:spPr>
          <a:xfrm>
            <a:off x="357158" y="3214686"/>
            <a:ext cx="27146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6600"/>
                </a:solidFill>
              </a:rPr>
              <a:t>Региональный этап </a:t>
            </a:r>
          </a:p>
          <a:p>
            <a:pPr algn="ctr"/>
            <a:r>
              <a:rPr lang="ru-RU" sz="1600" b="1" dirty="0" smtClean="0">
                <a:solidFill>
                  <a:srgbClr val="006600"/>
                </a:solidFill>
              </a:rPr>
              <a:t>Всероссийского конкурса </a:t>
            </a:r>
          </a:p>
          <a:p>
            <a:pPr algn="ctr"/>
            <a:r>
              <a:rPr lang="ru-RU" sz="1600" b="1" dirty="0" smtClean="0">
                <a:solidFill>
                  <a:srgbClr val="006600"/>
                </a:solidFill>
              </a:rPr>
              <a:t>«Лидеры ученического самоуправления»</a:t>
            </a:r>
            <a:endParaRPr lang="ru-RU" sz="1600" b="1" dirty="0">
              <a:solidFill>
                <a:srgbClr val="0066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00760" y="3071810"/>
            <a:ext cx="3143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6600"/>
                </a:solidFill>
              </a:rPr>
              <a:t>Встреча с Председателем </a:t>
            </a:r>
          </a:p>
          <a:p>
            <a:pPr algn="ctr"/>
            <a:r>
              <a:rPr lang="ru-RU" sz="1600" b="1" dirty="0" smtClean="0">
                <a:solidFill>
                  <a:srgbClr val="006600"/>
                </a:solidFill>
              </a:rPr>
              <a:t>Государственного комитета </a:t>
            </a:r>
          </a:p>
          <a:p>
            <a:pPr algn="ctr"/>
            <a:r>
              <a:rPr lang="ru-RU" sz="1600" b="1" dirty="0" smtClean="0">
                <a:solidFill>
                  <a:srgbClr val="006600"/>
                </a:solidFill>
              </a:rPr>
              <a:t>Республики Карелия по делам </a:t>
            </a:r>
          </a:p>
          <a:p>
            <a:pPr algn="ctr"/>
            <a:r>
              <a:rPr lang="ru-RU" sz="1600" b="1" dirty="0" smtClean="0">
                <a:solidFill>
                  <a:srgbClr val="006600"/>
                </a:solidFill>
              </a:rPr>
              <a:t>молодежи </a:t>
            </a:r>
            <a:r>
              <a:rPr lang="ru-RU" sz="1600" b="1" dirty="0" err="1" smtClean="0">
                <a:solidFill>
                  <a:srgbClr val="006600"/>
                </a:solidFill>
              </a:rPr>
              <a:t>Мазуровским</a:t>
            </a:r>
            <a:r>
              <a:rPr lang="ru-RU" sz="1600" b="1" dirty="0" smtClean="0">
                <a:solidFill>
                  <a:srgbClr val="006600"/>
                </a:solidFill>
              </a:rPr>
              <a:t> М.А. </a:t>
            </a:r>
            <a:endParaRPr lang="ru-RU" sz="1600" b="1" dirty="0" smtClean="0">
              <a:solidFill>
                <a:srgbClr val="00660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006600"/>
                </a:solidFill>
              </a:rPr>
              <a:t>г</a:t>
            </a:r>
            <a:r>
              <a:rPr lang="ru-RU" sz="1600" b="1" dirty="0" smtClean="0">
                <a:solidFill>
                  <a:srgbClr val="006600"/>
                </a:solidFill>
              </a:rPr>
              <a:t>. Беломорск</a:t>
            </a:r>
            <a:endParaRPr lang="ru-RU" sz="1600" b="1" dirty="0">
              <a:solidFill>
                <a:srgbClr val="006600"/>
              </a:solidFill>
            </a:endParaRPr>
          </a:p>
        </p:txBody>
      </p:sp>
      <p:pic>
        <p:nvPicPr>
          <p:cNvPr id="12" name="Рисунок 11" descr="май 08 059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276600" y="3429000"/>
            <a:ext cx="2581284" cy="1935963"/>
          </a:xfrm>
          <a:prstGeom prst="rect">
            <a:avLst/>
          </a:prstGeom>
          <a:effectLst>
            <a:glow rad="101600">
              <a:srgbClr val="00B050">
                <a:alpha val="60000"/>
              </a:srgbClr>
            </a:glow>
            <a:softEdge rad="31750"/>
          </a:effectLst>
        </p:spPr>
      </p:pic>
      <p:sp>
        <p:nvSpPr>
          <p:cNvPr id="13" name="TextBox 12"/>
          <p:cNvSpPr txBox="1"/>
          <p:nvPr/>
        </p:nvSpPr>
        <p:spPr>
          <a:xfrm>
            <a:off x="3124200" y="54864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6600"/>
                </a:solidFill>
              </a:rPr>
              <a:t>Акция </a:t>
            </a:r>
          </a:p>
          <a:p>
            <a:pPr algn="ctr"/>
            <a:r>
              <a:rPr lang="ru-RU" b="1" dirty="0" smtClean="0">
                <a:solidFill>
                  <a:srgbClr val="006600"/>
                </a:solidFill>
              </a:rPr>
              <a:t>«Я помню! Я горжусь!»</a:t>
            </a:r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52400" y="152400"/>
            <a:ext cx="8763000" cy="685800"/>
          </a:xfrm>
          <a:prstGeom prst="rect">
            <a:avLst/>
          </a:prstGeom>
          <a:solidFill>
            <a:srgbClr val="D5FBE1"/>
          </a:solidFill>
          <a:ln w="25400" cap="rnd" cmpd="sng" algn="ctr">
            <a:noFill/>
            <a:prstDash val="solid"/>
          </a:ln>
          <a:effectLst>
            <a:glow rad="101600">
              <a:srgbClr val="99F9B9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rgbClr val="006600"/>
                </a:solidFill>
                <a:effectLst>
                  <a:glow rad="101600">
                    <a:srgbClr val="66FF99">
                      <a:alpha val="60000"/>
                    </a:srgbClr>
                  </a:glow>
                </a:effectLst>
              </a:rPr>
              <a:t>Деятельность совета «ЮПК»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>
                <a:glow rad="101600">
                  <a:srgbClr val="66FF99">
                    <a:alpha val="60000"/>
                  </a:srgb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219200"/>
            <a:ext cx="8686800" cy="54864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6600"/>
                </a:solidFill>
              </a:rPr>
              <a:t>Повышение качества образования через изменение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6600"/>
                </a:solidFill>
              </a:rPr>
              <a:t>     организации учебно-воспитательного процесса и внедрение образовательных технологий, направленных на достижение целей личностно-ориентированного подхода в учебно-воспитательном процессе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6600"/>
                </a:solidFill>
              </a:rPr>
              <a:t>Обеспечение условий для сохранения здоровья обучающихся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6600"/>
                </a:solidFill>
              </a:rPr>
              <a:t>Информатизация образовательного процесса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6600"/>
                </a:solidFill>
              </a:rPr>
              <a:t>Развитие личности обучающихся посредством воспитания толерантности, гражданственности и патриотизма,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6600"/>
                </a:solidFill>
              </a:rPr>
              <a:t>      приобщения к ценностям демократического общества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04800" y="228600"/>
            <a:ext cx="8610600" cy="761999"/>
          </a:xfrm>
          <a:prstGeom prst="rect">
            <a:avLst/>
          </a:prstGeom>
          <a:solidFill>
            <a:srgbClr val="D5FBE1"/>
          </a:solidFill>
          <a:ln w="25400" cap="rnd" cmpd="sng" algn="ctr">
            <a:noFill/>
            <a:prstDash val="solid"/>
          </a:ln>
          <a:effectLst>
            <a:glow rad="101600">
              <a:srgbClr val="99F9B9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glow rad="101600">
                    <a:srgbClr val="66FF99">
                      <a:alpha val="60000"/>
                    </a:srgb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Основные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>
                  <a:glow rad="101600">
                    <a:srgbClr val="66FF99">
                      <a:alpha val="60000"/>
                    </a:srgb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 направления деятельности ОУ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>
                <a:glow rad="101600">
                  <a:srgbClr val="66FF99">
                    <a:alpha val="60000"/>
                  </a:srgb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одержимое 13"/>
          <p:cNvSpPr>
            <a:spLocks noGrp="1"/>
          </p:cNvSpPr>
          <p:nvPr>
            <p:ph idx="1"/>
          </p:nvPr>
        </p:nvSpPr>
        <p:spPr>
          <a:xfrm>
            <a:off x="285720" y="928670"/>
            <a:ext cx="5214974" cy="385765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400" b="1" i="1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</a:rPr>
              <a:t>Приобретены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</a:rPr>
              <a:t>школьный автобус;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</a:rPr>
              <a:t>ноутбук;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</a:rPr>
              <a:t>оборудование кабинета физики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</a:rPr>
              <a:t>    (лаборатория 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</a:rPr>
              <a:t>L</a:t>
            </a:r>
            <a:r>
              <a:rPr lang="ru-RU" sz="2400" b="1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</a:rPr>
              <a:t>-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</a:rPr>
              <a:t>mi</a:t>
            </a:r>
            <a:r>
              <a:rPr lang="ru-RU" sz="2400" b="1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</a:rPr>
              <a:t>с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</a:rPr>
              <a:t>ro</a:t>
            </a:r>
            <a:r>
              <a:rPr lang="ru-RU" sz="2400" b="1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</a:rPr>
              <a:t>);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</a:rPr>
              <a:t>кабинет химии для малокомплектных школ;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</a:rPr>
              <a:t>музыкальное оборудование;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6600"/>
                </a:solidFill>
              </a:rPr>
              <a:t>Обновление фонда библиотеки</a:t>
            </a:r>
            <a:endParaRPr lang="ru-RU" sz="2400" b="1" dirty="0" smtClean="0">
              <a:solidFill>
                <a:srgbClr val="006600"/>
              </a:solidFill>
              <a:latin typeface="Arial" pitchFamily="34" charset="0"/>
              <a:ea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pPr>
              <a:buFont typeface="Wingdings" pitchFamily="2" charset="2"/>
              <a:buChar char="v"/>
            </a:pPr>
            <a:endParaRPr lang="ru-RU" dirty="0" smtClean="0">
              <a:latin typeface="Arial" pitchFamily="34" charset="0"/>
              <a:ea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  <p:pic>
        <p:nvPicPr>
          <p:cNvPr id="2050" name="Picture 2" descr="F:\DCIM\100SSCAM\STP6203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90600" y="4600602"/>
            <a:ext cx="2743200" cy="2057400"/>
          </a:xfrm>
          <a:prstGeom prst="rect">
            <a:avLst/>
          </a:prstGeom>
          <a:noFill/>
          <a:effectLst>
            <a:glow rad="101600">
              <a:srgbClr val="00B050">
                <a:alpha val="60000"/>
              </a:srgbClr>
            </a:glow>
            <a:softEdge rad="31750"/>
          </a:effectLst>
        </p:spPr>
      </p:pic>
      <p:pic>
        <p:nvPicPr>
          <p:cNvPr id="2051" name="Picture 3" descr="F:\DCIM\100SSCAM\STP6203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6000" y="4419600"/>
            <a:ext cx="2643206" cy="1982405"/>
          </a:xfrm>
          <a:prstGeom prst="rect">
            <a:avLst/>
          </a:prstGeom>
          <a:noFill/>
          <a:effectLst>
            <a:glow rad="101600">
              <a:srgbClr val="00B050">
                <a:alpha val="60000"/>
              </a:srgbClr>
            </a:glow>
            <a:softEdge rad="31750"/>
          </a:effectLst>
        </p:spPr>
      </p:pic>
      <p:pic>
        <p:nvPicPr>
          <p:cNvPr id="2052" name="Picture 4" descr="F:\DCIM\100SSCAM\STP6203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400000">
            <a:off x="4855367" y="3526633"/>
            <a:ext cx="2000262" cy="1500196"/>
          </a:xfrm>
          <a:prstGeom prst="rect">
            <a:avLst/>
          </a:prstGeom>
          <a:noFill/>
        </p:spPr>
      </p:pic>
      <p:pic>
        <p:nvPicPr>
          <p:cNvPr id="10" name="Рисунок 9" descr="Вручение премий 014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876800" y="914400"/>
            <a:ext cx="1798629" cy="1348972"/>
          </a:xfrm>
          <a:prstGeom prst="rect">
            <a:avLst/>
          </a:prstGeom>
          <a:effectLst>
            <a:glow rad="101600">
              <a:srgbClr val="00B050">
                <a:alpha val="60000"/>
              </a:srgbClr>
            </a:glow>
            <a:softEdge rad="31750"/>
          </a:effectLst>
        </p:spPr>
      </p:pic>
      <p:pic>
        <p:nvPicPr>
          <p:cNvPr id="12" name="Рисунок 11" descr="STP62040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858016" y="2071678"/>
            <a:ext cx="1991762" cy="1500198"/>
          </a:xfrm>
          <a:prstGeom prst="rect">
            <a:avLst/>
          </a:prstGeom>
          <a:effectLst>
            <a:glow rad="101600">
              <a:srgbClr val="00B050">
                <a:alpha val="60000"/>
              </a:srgbClr>
            </a:glow>
            <a:softEdge rad="31750"/>
          </a:effec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228600" y="0"/>
            <a:ext cx="8610600" cy="838199"/>
          </a:xfrm>
          <a:prstGeom prst="rect">
            <a:avLst/>
          </a:prstGeom>
          <a:solidFill>
            <a:srgbClr val="D5FBE1"/>
          </a:solidFill>
          <a:ln w="25400" cap="rnd" cmpd="sng" algn="ctr">
            <a:noFill/>
            <a:prstDash val="solid"/>
          </a:ln>
          <a:effectLst>
            <a:glow rad="101600">
              <a:srgbClr val="99F9B9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glow rad="101600">
                    <a:srgbClr val="66FF99">
                      <a:alpha val="60000"/>
                    </a:srgb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Материально- техническая база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>
                <a:glow rad="101600">
                  <a:srgbClr val="66FF99">
                    <a:alpha val="60000"/>
                  </a:srgb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28600" y="152400"/>
            <a:ext cx="8763000" cy="990600"/>
          </a:xfrm>
          <a:prstGeom prst="rect">
            <a:avLst/>
          </a:prstGeom>
          <a:solidFill>
            <a:srgbClr val="D5FBE1"/>
          </a:solidFill>
          <a:ln w="25400" cap="rnd" cmpd="sng" algn="ctr">
            <a:noFill/>
            <a:prstDash val="solid"/>
          </a:ln>
          <a:effectLst>
            <a:glow rad="101600">
              <a:srgbClr val="99F9B9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rgbClr val="006600"/>
                </a:solidFill>
                <a:effectLst>
                  <a:glow rad="101600">
                    <a:srgbClr val="66FF99">
                      <a:alpha val="60000"/>
                    </a:srgbClr>
                  </a:glow>
                </a:effectLst>
              </a:rPr>
              <a:t>Достижения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rgbClr val="006600"/>
                </a:solidFill>
                <a:effectLst>
                  <a:glow rad="101600">
                    <a:srgbClr val="66FF99">
                      <a:alpha val="60000"/>
                    </a:srgbClr>
                  </a:glow>
                </a:effectLst>
              </a:rPr>
              <a:t>Исследовательская деятельность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>
                <a:glow rad="101600">
                  <a:srgbClr val="66FF99">
                    <a:alpha val="60000"/>
                  </a:srgb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52400" y="1295400"/>
          <a:ext cx="8839200" cy="506367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819400"/>
                <a:gridCol w="1600200"/>
                <a:gridCol w="2743200"/>
                <a:gridCol w="1676400"/>
              </a:tblGrid>
              <a:tr h="37173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6600"/>
                          </a:solidFill>
                        </a:rPr>
                        <a:t>Мероприятие</a:t>
                      </a:r>
                      <a:endParaRPr lang="ru-RU" sz="1400" b="1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6600"/>
                          </a:solidFill>
                        </a:rPr>
                        <a:t>Учащиеся</a:t>
                      </a:r>
                      <a:endParaRPr lang="ru-RU" sz="1400" b="1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6600"/>
                          </a:solidFill>
                        </a:rPr>
                        <a:t>Работа</a:t>
                      </a:r>
                      <a:endParaRPr lang="ru-RU" sz="1400" b="1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6600"/>
                          </a:solidFill>
                        </a:rPr>
                        <a:t>Руководитель</a:t>
                      </a:r>
                      <a:endParaRPr lang="ru-RU" sz="1400" b="1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</a:tr>
              <a:tr h="371738"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6600"/>
                          </a:solidFill>
                        </a:rPr>
                        <a:t>I </a:t>
                      </a:r>
                      <a:r>
                        <a:rPr lang="ru-RU" sz="1400" b="1" dirty="0" smtClean="0">
                          <a:solidFill>
                            <a:srgbClr val="006600"/>
                          </a:solidFill>
                        </a:rPr>
                        <a:t>место</a:t>
                      </a:r>
                      <a:endParaRPr lang="ru-RU" sz="1400" b="1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2578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006600"/>
                          </a:solidFill>
                          <a:latin typeface="+mn-lt"/>
                          <a:cs typeface="Times New Roman" pitchFamily="18" charset="0"/>
                        </a:rPr>
                        <a:t>Муниципальная научно- исследовательская конференция «Шаг в будущее»</a:t>
                      </a:r>
                      <a:endParaRPr lang="ru-RU" sz="1400" b="1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006600"/>
                          </a:solidFill>
                          <a:latin typeface="+mn-lt"/>
                          <a:cs typeface="Times New Roman" pitchFamily="18" charset="0"/>
                        </a:rPr>
                        <a:t>Юдина В.,10 класс, Воробьева К., 11 класс</a:t>
                      </a:r>
                      <a:endParaRPr lang="ru-RU" sz="1400" b="1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6600"/>
                          </a:solidFill>
                        </a:rPr>
                        <a:t>Отношение</a:t>
                      </a:r>
                      <a:r>
                        <a:rPr lang="ru-RU" sz="1400" b="1" baseline="0" dirty="0" smtClean="0">
                          <a:solidFill>
                            <a:srgbClr val="006600"/>
                          </a:solidFill>
                        </a:rPr>
                        <a:t> жителей поселка Пушной к результатам реализации нацпроектов</a:t>
                      </a:r>
                      <a:endParaRPr lang="ru-RU" sz="1400" b="1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err="1" smtClean="0">
                          <a:solidFill>
                            <a:srgbClr val="006600"/>
                          </a:solidFill>
                        </a:rPr>
                        <a:t>Клементьев</a:t>
                      </a:r>
                      <a:r>
                        <a:rPr lang="ru-RU" sz="1400" b="1" dirty="0" smtClean="0">
                          <a:solidFill>
                            <a:srgbClr val="006600"/>
                          </a:solidFill>
                        </a:rPr>
                        <a:t> А.В.</a:t>
                      </a:r>
                      <a:endParaRPr lang="ru-RU" sz="1400" b="1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</a:tr>
              <a:tr h="8778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6600"/>
                          </a:solidFill>
                          <a:latin typeface="+mn-lt"/>
                          <a:cs typeface="Times New Roman" pitchFamily="18" charset="0"/>
                        </a:rPr>
                        <a:t>Соревнование молодых исследователей программы «Шаг в будущее» в СЗ ФО РФ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006600"/>
                          </a:solidFill>
                          <a:latin typeface="+mn-lt"/>
                          <a:cs typeface="Times New Roman" pitchFamily="18" charset="0"/>
                        </a:rPr>
                        <a:t>Воробьева К., 11 класс</a:t>
                      </a:r>
                      <a:endParaRPr lang="ru-RU" sz="1400" b="1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6600"/>
                          </a:solidFill>
                        </a:rPr>
                        <a:t>Отношение</a:t>
                      </a:r>
                      <a:r>
                        <a:rPr lang="ru-RU" sz="1400" b="1" baseline="0" dirty="0" smtClean="0">
                          <a:solidFill>
                            <a:srgbClr val="006600"/>
                          </a:solidFill>
                        </a:rPr>
                        <a:t> жителей поселка Пушной к результатам реализации нацпроектов</a:t>
                      </a:r>
                      <a:endParaRPr lang="ru-RU" sz="1400" b="1" dirty="0" smtClean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err="1" smtClean="0">
                          <a:solidFill>
                            <a:srgbClr val="006600"/>
                          </a:solidFill>
                        </a:rPr>
                        <a:t>Клементьев</a:t>
                      </a:r>
                      <a:r>
                        <a:rPr lang="ru-RU" sz="1400" b="1" dirty="0" smtClean="0">
                          <a:solidFill>
                            <a:srgbClr val="006600"/>
                          </a:solidFill>
                        </a:rPr>
                        <a:t> А.В.</a:t>
                      </a:r>
                    </a:p>
                    <a:p>
                      <a:endParaRPr lang="ru-RU" sz="1400" b="1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</a:tr>
              <a:tr h="351132"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6600"/>
                          </a:solidFill>
                        </a:rPr>
                        <a:t>II</a:t>
                      </a:r>
                      <a:r>
                        <a:rPr lang="ru-RU" sz="1400" b="1" dirty="0" smtClean="0">
                          <a:solidFill>
                            <a:srgbClr val="006600"/>
                          </a:solidFill>
                        </a:rPr>
                        <a:t> место</a:t>
                      </a:r>
                      <a:endParaRPr lang="ru-RU" sz="1400" b="1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5272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6600"/>
                          </a:solidFill>
                        </a:rPr>
                        <a:t>Республиканская</a:t>
                      </a:r>
                      <a:r>
                        <a:rPr lang="ru-RU" sz="1400" b="1" baseline="0" dirty="0" smtClean="0">
                          <a:solidFill>
                            <a:srgbClr val="006600"/>
                          </a:solidFill>
                        </a:rPr>
                        <a:t> конференция «Будущее Карелии»</a:t>
                      </a:r>
                      <a:endParaRPr lang="ru-RU" sz="1400" b="1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6600"/>
                          </a:solidFill>
                        </a:rPr>
                        <a:t>Никитина В., 6 класс</a:t>
                      </a:r>
                      <a:endParaRPr lang="ru-RU" sz="1400" b="1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6600"/>
                          </a:solidFill>
                        </a:rPr>
                        <a:t>Из истории поселка Пушной (1958-2008)</a:t>
                      </a:r>
                      <a:endParaRPr lang="ru-RU" sz="1400" b="1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err="1" smtClean="0">
                          <a:solidFill>
                            <a:srgbClr val="006600"/>
                          </a:solidFill>
                        </a:rPr>
                        <a:t>Клементьев</a:t>
                      </a:r>
                      <a:r>
                        <a:rPr lang="ru-RU" sz="1400" b="1" dirty="0" smtClean="0">
                          <a:solidFill>
                            <a:srgbClr val="006600"/>
                          </a:solidFill>
                        </a:rPr>
                        <a:t> А.В.</a:t>
                      </a:r>
                    </a:p>
                    <a:p>
                      <a:r>
                        <a:rPr lang="ru-RU" sz="1400" b="1" dirty="0" smtClean="0">
                          <a:solidFill>
                            <a:srgbClr val="006600"/>
                          </a:solidFill>
                        </a:rPr>
                        <a:t>Рябова И.Н.</a:t>
                      </a:r>
                      <a:endParaRPr lang="ru-RU" sz="1400" b="1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</a:tr>
              <a:tr h="367092"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6600"/>
                          </a:solidFill>
                        </a:rPr>
                        <a:t>III</a:t>
                      </a:r>
                      <a:r>
                        <a:rPr lang="ru-RU" sz="1400" b="1" dirty="0" smtClean="0">
                          <a:solidFill>
                            <a:srgbClr val="006600"/>
                          </a:solidFill>
                        </a:rPr>
                        <a:t> место</a:t>
                      </a:r>
                      <a:endParaRPr lang="ru-RU" sz="1400" b="1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6610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6600"/>
                          </a:solidFill>
                          <a:latin typeface="+mn-lt"/>
                          <a:cs typeface="Times New Roman" pitchFamily="18" charset="0"/>
                        </a:rPr>
                        <a:t>Муниципальная конференция «Моё Отечество-2009»</a:t>
                      </a:r>
                      <a:endParaRPr lang="ru-RU" sz="1400" b="1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6600"/>
                          </a:solidFill>
                        </a:rPr>
                        <a:t>Никитина В.,</a:t>
                      </a:r>
                      <a:r>
                        <a:rPr lang="ru-RU" sz="1400" b="1" baseline="0" dirty="0" smtClean="0">
                          <a:solidFill>
                            <a:srgbClr val="006600"/>
                          </a:solidFill>
                        </a:rPr>
                        <a:t> 7 класс</a:t>
                      </a:r>
                      <a:endParaRPr lang="ru-RU" sz="1400" b="1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006600"/>
                          </a:solidFill>
                          <a:latin typeface="+mn-lt"/>
                          <a:ea typeface="+mn-ea"/>
                          <a:cs typeface="+mn-cs"/>
                        </a:rPr>
                        <a:t>История семей бригадиров-звероводов как часть истории поселка Пушной</a:t>
                      </a:r>
                      <a:endParaRPr lang="ru-RU" sz="1400" b="1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err="1" smtClean="0">
                          <a:solidFill>
                            <a:srgbClr val="006600"/>
                          </a:solidFill>
                        </a:rPr>
                        <a:t>Клементьев</a:t>
                      </a:r>
                      <a:r>
                        <a:rPr lang="ru-RU" sz="1400" b="1" dirty="0" smtClean="0">
                          <a:solidFill>
                            <a:srgbClr val="006600"/>
                          </a:solidFill>
                        </a:rPr>
                        <a:t> А.В.</a:t>
                      </a:r>
                    </a:p>
                    <a:p>
                      <a:r>
                        <a:rPr lang="ru-RU" sz="1400" b="1" dirty="0" smtClean="0">
                          <a:solidFill>
                            <a:srgbClr val="006600"/>
                          </a:solidFill>
                        </a:rPr>
                        <a:t>Рябова И.Н.</a:t>
                      </a:r>
                    </a:p>
                    <a:p>
                      <a:endParaRPr lang="ru-RU" sz="1400" b="1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</a:tr>
              <a:tr h="55272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6600"/>
                          </a:solidFill>
                          <a:latin typeface="+mn-lt"/>
                          <a:cs typeface="Times New Roman" pitchFamily="18" charset="0"/>
                        </a:rPr>
                        <a:t>Муниципальная конференция «Моё Отечество-2009»</a:t>
                      </a:r>
                      <a:endParaRPr lang="ru-RU" sz="1400" b="1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6600"/>
                          </a:solidFill>
                        </a:rPr>
                        <a:t>Ефремова Н., 7 класс</a:t>
                      </a:r>
                      <a:endParaRPr lang="ru-RU" sz="1400" b="1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6600"/>
                          </a:solidFill>
                        </a:rPr>
                        <a:t>Валенки:</a:t>
                      </a:r>
                      <a:r>
                        <a:rPr lang="ru-RU" sz="1400" b="1" baseline="0" dirty="0" smtClean="0">
                          <a:solidFill>
                            <a:srgbClr val="006600"/>
                          </a:solidFill>
                        </a:rPr>
                        <a:t> вчера, сегодня, завтра</a:t>
                      </a:r>
                      <a:endParaRPr lang="ru-RU" sz="1400" b="1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6600"/>
                          </a:solidFill>
                        </a:rPr>
                        <a:t>Ефремова И.М.</a:t>
                      </a:r>
                      <a:endParaRPr lang="ru-RU" sz="1400" b="1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28600" y="152400"/>
            <a:ext cx="8763000" cy="609600"/>
          </a:xfrm>
          <a:prstGeom prst="rect">
            <a:avLst/>
          </a:prstGeom>
          <a:solidFill>
            <a:srgbClr val="D5FBE1"/>
          </a:solidFill>
          <a:ln w="25400" cap="rnd" cmpd="sng" algn="ctr">
            <a:noFill/>
            <a:prstDash val="solid"/>
          </a:ln>
          <a:effectLst>
            <a:glow rad="101600">
              <a:srgbClr val="99F9B9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rgbClr val="006600"/>
                </a:solidFill>
                <a:effectLst>
                  <a:glow rad="101600">
                    <a:srgbClr val="66FF99">
                      <a:alpha val="60000"/>
                    </a:srgbClr>
                  </a:glow>
                </a:effectLst>
              </a:rPr>
              <a:t>Достижения. Творческие конкурсы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>
                <a:glow rad="101600">
                  <a:srgbClr val="66FF99">
                    <a:alpha val="60000"/>
                  </a:srgb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52400" y="826183"/>
          <a:ext cx="8839200" cy="6048898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733800"/>
                <a:gridCol w="1905000"/>
                <a:gridCol w="1676400"/>
                <a:gridCol w="1524000"/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6600"/>
                          </a:solidFill>
                          <a:latin typeface="+mn-lt"/>
                        </a:rPr>
                        <a:t>Конкурс</a:t>
                      </a:r>
                      <a:endParaRPr lang="ru-RU" sz="1400" b="1" dirty="0">
                        <a:solidFill>
                          <a:srgbClr val="0066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6600"/>
                          </a:solidFill>
                          <a:latin typeface="+mn-lt"/>
                        </a:rPr>
                        <a:t>Учащиеся</a:t>
                      </a:r>
                      <a:endParaRPr lang="ru-RU" sz="1400" b="1" dirty="0">
                        <a:solidFill>
                          <a:srgbClr val="0066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6600"/>
                          </a:solidFill>
                          <a:latin typeface="+mn-lt"/>
                        </a:rPr>
                        <a:t>Работа</a:t>
                      </a:r>
                      <a:endParaRPr lang="ru-RU" sz="1400" b="1" dirty="0">
                        <a:solidFill>
                          <a:srgbClr val="0066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6600"/>
                          </a:solidFill>
                          <a:latin typeface="+mn-lt"/>
                        </a:rPr>
                        <a:t>Руководитель</a:t>
                      </a:r>
                      <a:endParaRPr lang="ru-RU" sz="1400" b="1" dirty="0">
                        <a:solidFill>
                          <a:srgbClr val="00660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07226"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6600"/>
                          </a:solidFill>
                          <a:latin typeface="+mn-lt"/>
                        </a:rPr>
                        <a:t>I </a:t>
                      </a:r>
                      <a:r>
                        <a:rPr lang="ru-RU" sz="1400" b="1" dirty="0" smtClean="0">
                          <a:solidFill>
                            <a:srgbClr val="006600"/>
                          </a:solidFill>
                          <a:latin typeface="+mn-lt"/>
                        </a:rPr>
                        <a:t>место</a:t>
                      </a:r>
                      <a:endParaRPr lang="ru-RU" sz="1400" b="1" dirty="0">
                        <a:solidFill>
                          <a:srgbClr val="006600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60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6600"/>
                          </a:solidFill>
                          <a:latin typeface="+mn-lt"/>
                          <a:cs typeface="Times New Roman" pitchFamily="18" charset="0"/>
                        </a:rPr>
                        <a:t>Республиканский конкурс «Я, ты, он, она - с книгой дружная семья»</a:t>
                      </a:r>
                      <a:endParaRPr lang="ru-RU" sz="1400" b="1" dirty="0">
                        <a:solidFill>
                          <a:srgbClr val="0066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006600"/>
                          </a:solidFill>
                          <a:latin typeface="+mn-lt"/>
                          <a:cs typeface="Times New Roman" pitchFamily="18" charset="0"/>
                        </a:rPr>
                        <a:t>Ефремова Н., 7 класс</a:t>
                      </a:r>
                      <a:endParaRPr lang="ru-RU" sz="1400" b="1" dirty="0">
                        <a:solidFill>
                          <a:srgbClr val="0066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6600"/>
                          </a:solidFill>
                          <a:latin typeface="+mn-lt"/>
                        </a:rPr>
                        <a:t>Сочинение</a:t>
                      </a:r>
                      <a:endParaRPr lang="ru-RU" sz="1400" b="1" dirty="0">
                        <a:solidFill>
                          <a:srgbClr val="0066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6600"/>
                          </a:solidFill>
                          <a:latin typeface="+mn-lt"/>
                        </a:rPr>
                        <a:t>Ефремова И.М.</a:t>
                      </a:r>
                      <a:endParaRPr lang="ru-RU" sz="1400" b="1" dirty="0">
                        <a:solidFill>
                          <a:srgbClr val="00660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4700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6600"/>
                          </a:solidFill>
                          <a:latin typeface="+mn-lt"/>
                          <a:cs typeface="Times New Roman" pitchFamily="18" charset="0"/>
                        </a:rPr>
                        <a:t>Конкурс «Семейный дневник» (на финском  языке, журнал «</a:t>
                      </a:r>
                      <a:r>
                        <a:rPr lang="ru-RU" sz="1400" b="1" dirty="0" err="1" smtClean="0">
                          <a:solidFill>
                            <a:srgbClr val="006600"/>
                          </a:solidFill>
                          <a:latin typeface="+mn-lt"/>
                          <a:cs typeface="Times New Roman" pitchFamily="18" charset="0"/>
                        </a:rPr>
                        <a:t>Кипиня</a:t>
                      </a:r>
                      <a:r>
                        <a:rPr lang="ru-RU" sz="1400" b="1" dirty="0" smtClean="0">
                          <a:solidFill>
                            <a:srgbClr val="006600"/>
                          </a:solidFill>
                          <a:latin typeface="+mn-lt"/>
                          <a:cs typeface="Times New Roman" pitchFamily="18" charset="0"/>
                        </a:rPr>
                        <a:t>»)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6600"/>
                          </a:solidFill>
                          <a:latin typeface="+mn-lt"/>
                          <a:cs typeface="Times New Roman" pitchFamily="18" charset="0"/>
                        </a:rPr>
                        <a:t>Никитина В. , 7класс</a:t>
                      </a:r>
                      <a:endParaRPr lang="ru-RU" sz="1400" b="1" dirty="0">
                        <a:solidFill>
                          <a:srgbClr val="0066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6600"/>
                          </a:solidFill>
                          <a:latin typeface="+mn-lt"/>
                        </a:rPr>
                        <a:t>Где родился</a:t>
                      </a:r>
                      <a:r>
                        <a:rPr lang="ru-RU" sz="1400" b="1" baseline="0" dirty="0" smtClean="0">
                          <a:solidFill>
                            <a:srgbClr val="006600"/>
                          </a:solidFill>
                          <a:latin typeface="+mn-lt"/>
                        </a:rPr>
                        <a:t> - </a:t>
                      </a:r>
                      <a:r>
                        <a:rPr lang="ru-RU" sz="1400" b="1" dirty="0" smtClean="0">
                          <a:solidFill>
                            <a:srgbClr val="006600"/>
                          </a:solidFill>
                          <a:latin typeface="+mn-lt"/>
                        </a:rPr>
                        <a:t>там и пригодился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err="1" smtClean="0">
                          <a:solidFill>
                            <a:srgbClr val="006600"/>
                          </a:solidFill>
                          <a:latin typeface="+mn-lt"/>
                        </a:rPr>
                        <a:t>Клементьев</a:t>
                      </a:r>
                      <a:r>
                        <a:rPr lang="ru-RU" sz="1400" b="1" dirty="0" smtClean="0">
                          <a:solidFill>
                            <a:srgbClr val="006600"/>
                          </a:solidFill>
                          <a:latin typeface="+mn-lt"/>
                        </a:rPr>
                        <a:t> А.В., Рябова</a:t>
                      </a:r>
                      <a:r>
                        <a:rPr lang="ru-RU" sz="1400" b="1" baseline="0" dirty="0" smtClean="0">
                          <a:solidFill>
                            <a:srgbClr val="006600"/>
                          </a:solidFill>
                          <a:latin typeface="+mn-lt"/>
                        </a:rPr>
                        <a:t> И.Н.</a:t>
                      </a:r>
                      <a:endParaRPr lang="ru-RU" sz="1400" b="1" dirty="0">
                        <a:solidFill>
                          <a:srgbClr val="00660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5421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6600"/>
                          </a:solidFill>
                          <a:latin typeface="+mn-lt"/>
                          <a:cs typeface="Times New Roman" pitchFamily="18" charset="0"/>
                        </a:rPr>
                        <a:t>Конкурс «Тайна старой игрушки» (на финском  языке, журнал «</a:t>
                      </a:r>
                      <a:r>
                        <a:rPr lang="ru-RU" sz="1400" b="1" dirty="0" err="1" smtClean="0">
                          <a:solidFill>
                            <a:srgbClr val="006600"/>
                          </a:solidFill>
                          <a:latin typeface="+mn-lt"/>
                          <a:cs typeface="Times New Roman" pitchFamily="18" charset="0"/>
                        </a:rPr>
                        <a:t>Кипиня</a:t>
                      </a:r>
                      <a:r>
                        <a:rPr lang="ru-RU" sz="1400" b="1" dirty="0" smtClean="0">
                          <a:solidFill>
                            <a:srgbClr val="006600"/>
                          </a:solidFill>
                          <a:latin typeface="+mn-lt"/>
                          <a:cs typeface="Times New Roman" pitchFamily="18" charset="0"/>
                        </a:rPr>
                        <a:t>»)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6600"/>
                          </a:solidFill>
                          <a:latin typeface="+mn-lt"/>
                        </a:rPr>
                        <a:t>Ефремова Н., 6 класс</a:t>
                      </a:r>
                      <a:endParaRPr lang="ru-RU" sz="1400" b="1" dirty="0">
                        <a:solidFill>
                          <a:srgbClr val="0066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6600"/>
                          </a:solidFill>
                          <a:latin typeface="+mn-lt"/>
                        </a:rPr>
                        <a:t>Тимошкина история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6600"/>
                          </a:solidFill>
                          <a:latin typeface="+mn-lt"/>
                        </a:rPr>
                        <a:t>Ефремова</a:t>
                      </a:r>
                      <a:r>
                        <a:rPr lang="ru-RU" sz="1400" b="1" baseline="0" dirty="0" smtClean="0">
                          <a:solidFill>
                            <a:srgbClr val="006600"/>
                          </a:solidFill>
                          <a:latin typeface="+mn-lt"/>
                        </a:rPr>
                        <a:t> И.М., </a:t>
                      </a:r>
                      <a:r>
                        <a:rPr lang="ru-RU" sz="1400" b="1" baseline="0" dirty="0" err="1" smtClean="0">
                          <a:solidFill>
                            <a:srgbClr val="006600"/>
                          </a:solidFill>
                          <a:latin typeface="+mn-lt"/>
                        </a:rPr>
                        <a:t>Клементьев</a:t>
                      </a:r>
                      <a:r>
                        <a:rPr lang="ru-RU" sz="1400" b="1" baseline="0" dirty="0" smtClean="0">
                          <a:solidFill>
                            <a:srgbClr val="006600"/>
                          </a:solidFill>
                          <a:latin typeface="+mn-lt"/>
                        </a:rPr>
                        <a:t> А.В.</a:t>
                      </a:r>
                      <a:endParaRPr lang="ru-RU" sz="1400" b="1" dirty="0">
                        <a:solidFill>
                          <a:srgbClr val="00660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4002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6600"/>
                          </a:solidFill>
                          <a:latin typeface="+mn-lt"/>
                          <a:cs typeface="Times New Roman" pitchFamily="18" charset="0"/>
                        </a:rPr>
                        <a:t>Конкурс </a:t>
                      </a:r>
                      <a:r>
                        <a:rPr lang="ru-RU" sz="1400" b="1" baseline="0" dirty="0" smtClean="0">
                          <a:solidFill>
                            <a:srgbClr val="006600"/>
                          </a:solidFill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006600"/>
                          </a:solidFill>
                          <a:latin typeface="+mn-lt"/>
                          <a:cs typeface="Times New Roman" pitchFamily="18" charset="0"/>
                        </a:rPr>
                        <a:t>ЗАГС Беломорского района «Моя семья»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6600"/>
                          </a:solidFill>
                          <a:latin typeface="+mn-lt"/>
                          <a:cs typeface="Times New Roman" pitchFamily="18" charset="0"/>
                        </a:rPr>
                        <a:t>Никитина В., 7 класс</a:t>
                      </a:r>
                      <a:endParaRPr lang="ru-RU" sz="1400" b="1" dirty="0">
                        <a:solidFill>
                          <a:srgbClr val="0066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6600"/>
                          </a:solidFill>
                          <a:latin typeface="+mn-lt"/>
                          <a:cs typeface="Times New Roman" pitchFamily="18" charset="0"/>
                        </a:rPr>
                        <a:t>Сочинение о папе</a:t>
                      </a:r>
                      <a:endParaRPr lang="ru-RU" sz="1400" b="1" dirty="0" smtClean="0">
                        <a:solidFill>
                          <a:srgbClr val="006600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  <a:p>
                      <a:endParaRPr lang="ru-RU" sz="1400" b="1" dirty="0">
                        <a:solidFill>
                          <a:srgbClr val="0066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6600"/>
                          </a:solidFill>
                          <a:latin typeface="+mn-lt"/>
                        </a:rPr>
                        <a:t>Черемисина Л.И.</a:t>
                      </a:r>
                      <a:endParaRPr lang="ru-RU" sz="1400" b="1" dirty="0">
                        <a:solidFill>
                          <a:srgbClr val="00660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87273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buFont typeface="Wingdings" pitchFamily="2" charset="2"/>
                        <a:buNone/>
                      </a:pPr>
                      <a:r>
                        <a:rPr lang="ru-RU" sz="1400" b="1" dirty="0" smtClean="0">
                          <a:solidFill>
                            <a:srgbClr val="006600"/>
                          </a:solidFill>
                          <a:latin typeface="+mn-lt"/>
                        </a:rPr>
                        <a:t>Региональный этап Всероссийского конкурса лидеров ученического самоуправления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6600"/>
                          </a:solidFill>
                          <a:latin typeface="+mn-lt"/>
                        </a:rPr>
                        <a:t>Коновалова М., 10</a:t>
                      </a:r>
                      <a:r>
                        <a:rPr lang="ru-RU" sz="1400" b="1" baseline="0" dirty="0" smtClean="0">
                          <a:solidFill>
                            <a:srgbClr val="006600"/>
                          </a:solidFill>
                          <a:latin typeface="+mn-lt"/>
                        </a:rPr>
                        <a:t> класс</a:t>
                      </a:r>
                      <a:endParaRPr lang="ru-RU" sz="1400" b="1" dirty="0">
                        <a:solidFill>
                          <a:srgbClr val="0066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6600"/>
                          </a:solidFill>
                          <a:latin typeface="+mn-lt"/>
                        </a:rPr>
                        <a:t>Номинация «Лучшее </a:t>
                      </a:r>
                      <a:r>
                        <a:rPr lang="ru-RU" sz="1400" b="1" dirty="0" err="1" smtClean="0">
                          <a:solidFill>
                            <a:srgbClr val="006600"/>
                          </a:solidFill>
                          <a:latin typeface="+mn-lt"/>
                        </a:rPr>
                        <a:t>портфолио</a:t>
                      </a:r>
                      <a:r>
                        <a:rPr lang="ru-RU" sz="1400" b="1" dirty="0" smtClean="0">
                          <a:solidFill>
                            <a:srgbClr val="006600"/>
                          </a:solidFill>
                          <a:latin typeface="+mn-lt"/>
                        </a:rPr>
                        <a:t> лидера»</a:t>
                      </a:r>
                      <a:endParaRPr lang="ru-RU" sz="1400" b="1" dirty="0">
                        <a:solidFill>
                          <a:srgbClr val="0066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6600"/>
                          </a:solidFill>
                          <a:latin typeface="+mn-lt"/>
                        </a:rPr>
                        <a:t>Воробьева С.В.</a:t>
                      </a:r>
                      <a:endParaRPr lang="ru-RU" sz="1400" b="1" dirty="0">
                        <a:solidFill>
                          <a:srgbClr val="00660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506019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buFont typeface="Wingdings" pitchFamily="2" charset="2"/>
                        <a:buNone/>
                      </a:pPr>
                      <a:r>
                        <a:rPr lang="ru-RU" sz="1400" b="1" dirty="0" smtClean="0">
                          <a:solidFill>
                            <a:srgbClr val="006600"/>
                          </a:solidFill>
                          <a:latin typeface="+mn-lt"/>
                        </a:rPr>
                        <a:t>Районный</a:t>
                      </a:r>
                      <a:r>
                        <a:rPr lang="ru-RU" sz="1400" b="1" baseline="0" dirty="0" smtClean="0">
                          <a:solidFill>
                            <a:srgbClr val="006600"/>
                          </a:solidFill>
                          <a:latin typeface="+mn-lt"/>
                        </a:rPr>
                        <a:t> конкурс «Природа удивляет»</a:t>
                      </a:r>
                      <a:endParaRPr lang="ru-RU" sz="1400" b="1" dirty="0" smtClean="0">
                        <a:solidFill>
                          <a:srgbClr val="0066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err="1" smtClean="0">
                          <a:solidFill>
                            <a:srgbClr val="006600"/>
                          </a:solidFill>
                          <a:latin typeface="+mn-lt"/>
                        </a:rPr>
                        <a:t>Тропин</a:t>
                      </a:r>
                      <a:r>
                        <a:rPr lang="ru-RU" sz="1400" b="1" dirty="0" smtClean="0">
                          <a:solidFill>
                            <a:srgbClr val="006600"/>
                          </a:solidFill>
                          <a:latin typeface="+mn-lt"/>
                        </a:rPr>
                        <a:t> А., 6 класс</a:t>
                      </a:r>
                      <a:endParaRPr lang="ru-RU" sz="1400" b="1" dirty="0">
                        <a:solidFill>
                          <a:srgbClr val="0066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6600"/>
                          </a:solidFill>
                          <a:latin typeface="+mn-lt"/>
                        </a:rPr>
                        <a:t>Хороша природа во все времена года…</a:t>
                      </a:r>
                      <a:endParaRPr lang="ru-RU" sz="1400" b="1" dirty="0">
                        <a:solidFill>
                          <a:srgbClr val="0066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6600"/>
                          </a:solidFill>
                          <a:latin typeface="+mn-lt"/>
                        </a:rPr>
                        <a:t>Иванова С.И.</a:t>
                      </a:r>
                      <a:endParaRPr lang="ru-RU" sz="1400" b="1" dirty="0">
                        <a:solidFill>
                          <a:srgbClr val="00660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585537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buFont typeface="Wingdings" pitchFamily="2" charset="2"/>
                        <a:buNone/>
                      </a:pPr>
                      <a:r>
                        <a:rPr lang="ru-RU" sz="1400" b="1" dirty="0" smtClean="0">
                          <a:solidFill>
                            <a:srgbClr val="006600"/>
                          </a:solidFill>
                          <a:latin typeface="+mn-lt"/>
                        </a:rPr>
                        <a:t>Районный конкурс «Как я ходил с родителями на выборы»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6600"/>
                          </a:solidFill>
                          <a:latin typeface="+mn-lt"/>
                        </a:rPr>
                        <a:t>Ефремова Н., 6 класс</a:t>
                      </a:r>
                      <a:endParaRPr lang="ru-RU" sz="1400" b="1" dirty="0">
                        <a:solidFill>
                          <a:srgbClr val="0066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6600"/>
                          </a:solidFill>
                          <a:latin typeface="+mn-lt"/>
                        </a:rPr>
                        <a:t>Плакат</a:t>
                      </a:r>
                      <a:endParaRPr lang="ru-RU" sz="1400" b="1" dirty="0">
                        <a:solidFill>
                          <a:srgbClr val="0066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6600"/>
                          </a:solidFill>
                          <a:latin typeface="+mn-lt"/>
                        </a:rPr>
                        <a:t>Ефремова И.М.</a:t>
                      </a:r>
                      <a:endParaRPr lang="ru-RU" sz="1400" b="1" dirty="0">
                        <a:solidFill>
                          <a:srgbClr val="00660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62507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buFont typeface="Wingdings" pitchFamily="2" charset="2"/>
                        <a:buNone/>
                      </a:pPr>
                      <a:r>
                        <a:rPr lang="ru-RU" sz="1400" b="1" dirty="0" smtClean="0">
                          <a:solidFill>
                            <a:srgbClr val="006600"/>
                          </a:solidFill>
                          <a:latin typeface="+mn-lt"/>
                        </a:rPr>
                        <a:t>Районный</a:t>
                      </a:r>
                      <a:r>
                        <a:rPr lang="ru-RU" sz="1400" b="1" baseline="0" dirty="0" smtClean="0">
                          <a:solidFill>
                            <a:srgbClr val="006600"/>
                          </a:solidFill>
                          <a:latin typeface="+mn-lt"/>
                        </a:rPr>
                        <a:t> конкурс «Моя семья»</a:t>
                      </a:r>
                      <a:endParaRPr lang="ru-RU" sz="1400" b="1" dirty="0" smtClean="0">
                        <a:solidFill>
                          <a:srgbClr val="0066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6600"/>
                          </a:solidFill>
                          <a:latin typeface="+mn-lt"/>
                        </a:rPr>
                        <a:t>Никитина В., 6 класс</a:t>
                      </a:r>
                      <a:endParaRPr lang="ru-RU" sz="1400" b="1" dirty="0">
                        <a:solidFill>
                          <a:srgbClr val="0066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6600"/>
                          </a:solidFill>
                          <a:latin typeface="+mn-lt"/>
                        </a:rPr>
                        <a:t>Номинация «Мамин портрет»</a:t>
                      </a:r>
                      <a:endParaRPr lang="ru-RU" sz="1400" b="1" dirty="0">
                        <a:solidFill>
                          <a:srgbClr val="0066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6600"/>
                          </a:solidFill>
                          <a:latin typeface="+mn-lt"/>
                        </a:rPr>
                        <a:t>Рябова И.Н.</a:t>
                      </a:r>
                      <a:endParaRPr lang="ru-RU" sz="1400" b="1" dirty="0">
                        <a:solidFill>
                          <a:srgbClr val="00660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542164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  <a:buFont typeface="Wingdings" pitchFamily="2" charset="2"/>
                        <a:buNone/>
                      </a:pPr>
                      <a:r>
                        <a:rPr lang="ru-RU" sz="1400" b="1" dirty="0" smtClean="0">
                          <a:solidFill>
                            <a:srgbClr val="006600"/>
                          </a:solidFill>
                          <a:latin typeface="+mn-lt"/>
                        </a:rPr>
                        <a:t>Районный</a:t>
                      </a:r>
                      <a:r>
                        <a:rPr lang="ru-RU" sz="1400" b="1" baseline="0" dirty="0" smtClean="0">
                          <a:solidFill>
                            <a:srgbClr val="006600"/>
                          </a:solidFill>
                          <a:latin typeface="+mn-lt"/>
                        </a:rPr>
                        <a:t> конкурс «Моя семья»</a:t>
                      </a:r>
                      <a:endParaRPr lang="ru-RU" sz="1400" b="1" dirty="0" smtClean="0">
                        <a:solidFill>
                          <a:srgbClr val="0066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6600"/>
                          </a:solidFill>
                          <a:latin typeface="+mn-lt"/>
                        </a:rPr>
                        <a:t>Ефремова</a:t>
                      </a:r>
                      <a:r>
                        <a:rPr lang="ru-RU" sz="1400" b="1" baseline="0" dirty="0" smtClean="0">
                          <a:solidFill>
                            <a:srgbClr val="006600"/>
                          </a:solidFill>
                          <a:latin typeface="+mn-lt"/>
                        </a:rPr>
                        <a:t> Н</a:t>
                      </a:r>
                      <a:r>
                        <a:rPr lang="ru-RU" sz="1400" b="1" dirty="0" smtClean="0">
                          <a:solidFill>
                            <a:srgbClr val="006600"/>
                          </a:solidFill>
                          <a:latin typeface="+mn-lt"/>
                        </a:rPr>
                        <a:t>., 6 класс</a:t>
                      </a:r>
                      <a:endParaRPr lang="ru-RU" sz="1400" b="1" dirty="0">
                        <a:solidFill>
                          <a:srgbClr val="0066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6600"/>
                          </a:solidFill>
                          <a:latin typeface="+mn-lt"/>
                        </a:rPr>
                        <a:t>Номинация «Мамин портрет»</a:t>
                      </a:r>
                      <a:endParaRPr lang="ru-RU" sz="1400" b="1" dirty="0">
                        <a:solidFill>
                          <a:srgbClr val="0066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6600"/>
                          </a:solidFill>
                          <a:latin typeface="+mn-lt"/>
                        </a:rPr>
                        <a:t>Ефремова И.М.</a:t>
                      </a:r>
                      <a:endParaRPr lang="ru-RU" sz="1400" b="1" dirty="0">
                        <a:solidFill>
                          <a:srgbClr val="006600"/>
                        </a:solidFill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28600" y="152400"/>
            <a:ext cx="8763000" cy="609600"/>
          </a:xfrm>
          <a:prstGeom prst="rect">
            <a:avLst/>
          </a:prstGeom>
          <a:solidFill>
            <a:srgbClr val="D5FBE1"/>
          </a:solidFill>
          <a:ln w="25400" cap="rnd" cmpd="sng" algn="ctr">
            <a:noFill/>
            <a:prstDash val="solid"/>
          </a:ln>
          <a:effectLst>
            <a:glow rad="101600">
              <a:srgbClr val="99F9B9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rgbClr val="006600"/>
                </a:solidFill>
                <a:effectLst>
                  <a:glow rad="101600">
                    <a:srgbClr val="66FF99">
                      <a:alpha val="60000"/>
                    </a:srgbClr>
                  </a:glow>
                </a:effectLst>
              </a:rPr>
              <a:t>Достижения. Творческие конкурсы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>
                <a:glow rad="101600">
                  <a:srgbClr val="66FF99">
                    <a:alpha val="60000"/>
                  </a:srgb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52400" y="914400"/>
          <a:ext cx="8839200" cy="463296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733800"/>
                <a:gridCol w="1905000"/>
                <a:gridCol w="1676400"/>
                <a:gridCol w="1524000"/>
              </a:tblGrid>
              <a:tr h="25539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6600"/>
                          </a:solidFill>
                          <a:latin typeface="+mn-lt"/>
                        </a:rPr>
                        <a:t>Конкурс</a:t>
                      </a:r>
                      <a:endParaRPr lang="ru-RU" sz="1600" b="1" dirty="0">
                        <a:solidFill>
                          <a:srgbClr val="0066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6600"/>
                          </a:solidFill>
                          <a:latin typeface="+mn-lt"/>
                        </a:rPr>
                        <a:t>Учащиеся</a:t>
                      </a:r>
                      <a:endParaRPr lang="ru-RU" sz="1600" b="1" dirty="0">
                        <a:solidFill>
                          <a:srgbClr val="0066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6600"/>
                          </a:solidFill>
                          <a:latin typeface="+mn-lt"/>
                        </a:rPr>
                        <a:t>Работа</a:t>
                      </a:r>
                      <a:endParaRPr lang="ru-RU" sz="1600" b="1" dirty="0">
                        <a:solidFill>
                          <a:srgbClr val="0066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6600"/>
                          </a:solidFill>
                          <a:latin typeface="+mn-lt"/>
                        </a:rPr>
                        <a:t>Руководитель</a:t>
                      </a:r>
                      <a:endParaRPr lang="ru-RU" sz="1600" b="1" dirty="0">
                        <a:solidFill>
                          <a:srgbClr val="00660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255397"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6600"/>
                          </a:solidFill>
                          <a:latin typeface="+mn-lt"/>
                        </a:rPr>
                        <a:t>II</a:t>
                      </a:r>
                      <a:r>
                        <a:rPr lang="ru-RU" sz="1600" b="1" dirty="0" smtClean="0">
                          <a:solidFill>
                            <a:srgbClr val="006600"/>
                          </a:solidFill>
                          <a:latin typeface="+mn-lt"/>
                        </a:rPr>
                        <a:t> место</a:t>
                      </a:r>
                      <a:endParaRPr lang="ru-RU" sz="1600" b="1" dirty="0">
                        <a:solidFill>
                          <a:srgbClr val="006600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36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6600"/>
                          </a:solidFill>
                          <a:latin typeface="+mn-lt"/>
                          <a:cs typeface="Times New Roman" pitchFamily="18" charset="0"/>
                        </a:rPr>
                        <a:t>Конкурс «Семейный дневник» (на финском  языке, журнал «</a:t>
                      </a:r>
                      <a:r>
                        <a:rPr lang="ru-RU" sz="1600" b="1" dirty="0" err="1" smtClean="0">
                          <a:solidFill>
                            <a:srgbClr val="006600"/>
                          </a:solidFill>
                          <a:latin typeface="+mn-lt"/>
                          <a:cs typeface="Times New Roman" pitchFamily="18" charset="0"/>
                        </a:rPr>
                        <a:t>Кипиня</a:t>
                      </a:r>
                      <a:r>
                        <a:rPr lang="ru-RU" sz="1600" b="1" dirty="0" smtClean="0">
                          <a:solidFill>
                            <a:srgbClr val="006600"/>
                          </a:solidFill>
                          <a:latin typeface="+mn-lt"/>
                          <a:cs typeface="Times New Roman" pitchFamily="18" charset="0"/>
                        </a:rPr>
                        <a:t>»)</a:t>
                      </a:r>
                      <a:endParaRPr lang="ru-RU" sz="1600" b="1" dirty="0">
                        <a:solidFill>
                          <a:srgbClr val="0066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6600"/>
                          </a:solidFill>
                          <a:latin typeface="+mn-lt"/>
                        </a:rPr>
                        <a:t>Ефремова Н., 7 класс</a:t>
                      </a:r>
                      <a:endParaRPr lang="ru-RU" sz="1600" b="1" dirty="0">
                        <a:solidFill>
                          <a:srgbClr val="0066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6600"/>
                          </a:solidFill>
                          <a:latin typeface="+mn-lt"/>
                        </a:rPr>
                        <a:t>Традиции северной вышивки моей семьи</a:t>
                      </a:r>
                      <a:endParaRPr lang="ru-RU" sz="1600" b="1" dirty="0">
                        <a:solidFill>
                          <a:srgbClr val="0066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6600"/>
                          </a:solidFill>
                          <a:latin typeface="+mn-lt"/>
                        </a:rPr>
                        <a:t>Ефремова</a:t>
                      </a:r>
                      <a:r>
                        <a:rPr lang="ru-RU" sz="1600" b="1" baseline="0" dirty="0" smtClean="0">
                          <a:solidFill>
                            <a:srgbClr val="006600"/>
                          </a:solidFill>
                          <a:latin typeface="+mn-lt"/>
                        </a:rPr>
                        <a:t> И.М., </a:t>
                      </a:r>
                      <a:r>
                        <a:rPr lang="ru-RU" sz="1600" b="1" baseline="0" dirty="0" err="1" smtClean="0">
                          <a:solidFill>
                            <a:srgbClr val="006600"/>
                          </a:solidFill>
                          <a:latin typeface="+mn-lt"/>
                        </a:rPr>
                        <a:t>Клементьев</a:t>
                      </a:r>
                      <a:r>
                        <a:rPr lang="ru-RU" sz="1600" b="1" baseline="0" dirty="0" smtClean="0">
                          <a:solidFill>
                            <a:srgbClr val="006600"/>
                          </a:solidFill>
                          <a:latin typeface="+mn-lt"/>
                        </a:rPr>
                        <a:t> А.В.</a:t>
                      </a:r>
                      <a:endParaRPr lang="ru-RU" sz="1600" b="1" dirty="0">
                        <a:solidFill>
                          <a:srgbClr val="00660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474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66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Заочный </a:t>
                      </a:r>
                      <a:r>
                        <a:rPr lang="ru-RU" sz="1600" b="1" dirty="0">
                          <a:solidFill>
                            <a:srgbClr val="0066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конкурс </a:t>
                      </a:r>
                      <a:r>
                        <a:rPr lang="ru-RU" sz="1600" b="1" dirty="0" smtClean="0">
                          <a:solidFill>
                            <a:srgbClr val="0066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творческих работ «Моё Отечество – 2009»</a:t>
                      </a:r>
                      <a:endParaRPr lang="ru-RU" sz="1600" b="1" dirty="0">
                        <a:solidFill>
                          <a:srgbClr val="0066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dirty="0" err="1" smtClean="0">
                          <a:solidFill>
                            <a:srgbClr val="006600"/>
                          </a:solidFill>
                          <a:latin typeface="+mn-lt"/>
                        </a:rPr>
                        <a:t>Посаднова</a:t>
                      </a:r>
                      <a:r>
                        <a:rPr lang="ru-RU" sz="1600" b="1" dirty="0" smtClean="0">
                          <a:solidFill>
                            <a:srgbClr val="006600"/>
                          </a:solidFill>
                          <a:latin typeface="+mn-lt"/>
                        </a:rPr>
                        <a:t> О., 4 класс</a:t>
                      </a:r>
                      <a:endParaRPr lang="ru-RU" sz="1600" b="1" dirty="0">
                        <a:solidFill>
                          <a:srgbClr val="0066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6600"/>
                          </a:solidFill>
                          <a:latin typeface="+mn-lt"/>
                        </a:rPr>
                        <a:t>Номинация «Рисунки»</a:t>
                      </a:r>
                      <a:endParaRPr lang="ru-RU" sz="1600" b="1" dirty="0">
                        <a:solidFill>
                          <a:srgbClr val="0066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6600"/>
                          </a:solidFill>
                          <a:latin typeface="+mn-lt"/>
                        </a:rPr>
                        <a:t>Ефремова И.М.</a:t>
                      </a:r>
                      <a:endParaRPr lang="ru-RU" sz="1600" b="1" dirty="0">
                        <a:solidFill>
                          <a:srgbClr val="00660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286512"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6600"/>
                          </a:solidFill>
                          <a:latin typeface="+mn-lt"/>
                        </a:rPr>
                        <a:t>III</a:t>
                      </a:r>
                      <a:r>
                        <a:rPr lang="ru-RU" sz="1600" b="1" dirty="0" smtClean="0">
                          <a:solidFill>
                            <a:srgbClr val="006600"/>
                          </a:solidFill>
                          <a:latin typeface="+mn-lt"/>
                        </a:rPr>
                        <a:t> место</a:t>
                      </a:r>
                      <a:endParaRPr lang="ru-RU" sz="1600" b="1" dirty="0">
                        <a:solidFill>
                          <a:srgbClr val="006600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6600"/>
                          </a:solidFill>
                          <a:latin typeface="+mn-lt"/>
                          <a:cs typeface="Times New Roman" pitchFamily="18" charset="0"/>
                        </a:rPr>
                        <a:t>Конкурс «Тайна старой игрушки» (на русском  языке, журнал «</a:t>
                      </a:r>
                      <a:r>
                        <a:rPr lang="ru-RU" sz="1600" b="1" dirty="0" err="1" smtClean="0">
                          <a:solidFill>
                            <a:srgbClr val="006600"/>
                          </a:solidFill>
                          <a:latin typeface="+mn-lt"/>
                          <a:cs typeface="Times New Roman" pitchFamily="18" charset="0"/>
                        </a:rPr>
                        <a:t>Кипиня</a:t>
                      </a:r>
                      <a:r>
                        <a:rPr lang="ru-RU" sz="1600" b="1" dirty="0" smtClean="0">
                          <a:solidFill>
                            <a:srgbClr val="006600"/>
                          </a:solidFill>
                          <a:latin typeface="+mn-lt"/>
                          <a:cs typeface="Times New Roman" pitchFamily="18" charset="0"/>
                        </a:rPr>
                        <a:t>»)</a:t>
                      </a:r>
                      <a:endParaRPr lang="ru-RU" sz="1600" b="1" dirty="0">
                        <a:solidFill>
                          <a:srgbClr val="0066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6600"/>
                          </a:solidFill>
                          <a:latin typeface="+mn-lt"/>
                        </a:rPr>
                        <a:t>Никитина В.,</a:t>
                      </a:r>
                      <a:r>
                        <a:rPr lang="ru-RU" sz="1600" b="1" baseline="0" dirty="0" smtClean="0">
                          <a:solidFill>
                            <a:srgbClr val="006600"/>
                          </a:solidFill>
                          <a:latin typeface="+mn-lt"/>
                        </a:rPr>
                        <a:t> 6 класс</a:t>
                      </a:r>
                      <a:endParaRPr lang="ru-RU" sz="1600" b="1" dirty="0">
                        <a:solidFill>
                          <a:srgbClr val="0066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6600"/>
                          </a:solidFill>
                          <a:latin typeface="+mn-lt"/>
                        </a:rPr>
                        <a:t>Кукла Ляля</a:t>
                      </a:r>
                      <a:endParaRPr lang="ru-RU" sz="1600" b="1" dirty="0">
                        <a:solidFill>
                          <a:srgbClr val="0066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6600"/>
                          </a:solidFill>
                          <a:latin typeface="+mn-lt"/>
                        </a:rPr>
                        <a:t>Рябова</a:t>
                      </a:r>
                      <a:r>
                        <a:rPr lang="ru-RU" sz="1600" b="1" baseline="0" dirty="0" smtClean="0">
                          <a:solidFill>
                            <a:srgbClr val="006600"/>
                          </a:solidFill>
                          <a:latin typeface="+mn-lt"/>
                        </a:rPr>
                        <a:t> И.Н.</a:t>
                      </a:r>
                      <a:endParaRPr lang="ru-RU" sz="1600" b="1" dirty="0" smtClean="0">
                        <a:solidFill>
                          <a:srgbClr val="006600"/>
                        </a:solidFill>
                        <a:latin typeface="+mn-lt"/>
                      </a:endParaRPr>
                    </a:p>
                    <a:p>
                      <a:endParaRPr lang="ru-RU" sz="1600" b="1" dirty="0">
                        <a:solidFill>
                          <a:srgbClr val="00660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66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Заочный </a:t>
                      </a:r>
                      <a:r>
                        <a:rPr lang="ru-RU" sz="1600" b="1" dirty="0">
                          <a:solidFill>
                            <a:srgbClr val="0066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конкурс </a:t>
                      </a:r>
                      <a:r>
                        <a:rPr lang="ru-RU" sz="1600" b="1" dirty="0" smtClean="0">
                          <a:solidFill>
                            <a:srgbClr val="0066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творческих работ «Моё Отечество – 2009»</a:t>
                      </a:r>
                      <a:endParaRPr lang="ru-RU" sz="1600" b="1" dirty="0">
                        <a:solidFill>
                          <a:srgbClr val="0066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6600"/>
                          </a:solidFill>
                          <a:latin typeface="+mn-lt"/>
                        </a:rPr>
                        <a:t>Васильев В., 4 класс</a:t>
                      </a:r>
                      <a:endParaRPr lang="ru-RU" sz="1600" b="1" dirty="0">
                        <a:solidFill>
                          <a:srgbClr val="0066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6600"/>
                          </a:solidFill>
                          <a:latin typeface="+mn-lt"/>
                        </a:rPr>
                        <a:t>Номинация «Рисунки»</a:t>
                      </a:r>
                      <a:endParaRPr lang="ru-RU" sz="1600" b="1" dirty="0">
                        <a:solidFill>
                          <a:srgbClr val="0066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6600"/>
                          </a:solidFill>
                          <a:latin typeface="+mn-lt"/>
                        </a:rPr>
                        <a:t>Ефремова И.М.</a:t>
                      </a:r>
                      <a:endParaRPr lang="ru-RU" sz="1600" b="1" dirty="0">
                        <a:solidFill>
                          <a:srgbClr val="00660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66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Районный конкурс художественного</a:t>
                      </a:r>
                      <a:r>
                        <a:rPr lang="ru-RU" sz="1600" b="1" baseline="0" dirty="0" smtClean="0">
                          <a:solidFill>
                            <a:srgbClr val="0066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слова «Моя Карелия»</a:t>
                      </a:r>
                      <a:endParaRPr lang="ru-RU" sz="1600" b="1" dirty="0">
                        <a:solidFill>
                          <a:srgbClr val="0066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6600"/>
                          </a:solidFill>
                          <a:latin typeface="+mn-lt"/>
                        </a:rPr>
                        <a:t>Ефремова Н., 6 класс</a:t>
                      </a:r>
                      <a:endParaRPr lang="ru-RU" sz="1600" b="1" dirty="0">
                        <a:solidFill>
                          <a:srgbClr val="0066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6600"/>
                          </a:solidFill>
                          <a:latin typeface="+mn-lt"/>
                        </a:rPr>
                        <a:t>Стихотворение</a:t>
                      </a:r>
                      <a:endParaRPr lang="ru-RU" sz="1600" b="1" dirty="0">
                        <a:solidFill>
                          <a:srgbClr val="0066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6600"/>
                          </a:solidFill>
                          <a:latin typeface="+mn-lt"/>
                        </a:rPr>
                        <a:t>Ефремова И.М.</a:t>
                      </a:r>
                    </a:p>
                    <a:p>
                      <a:endParaRPr lang="ru-RU" sz="1600" b="1" dirty="0">
                        <a:solidFill>
                          <a:srgbClr val="006600"/>
                        </a:solidFill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28600" y="152400"/>
            <a:ext cx="8763000" cy="609600"/>
          </a:xfrm>
          <a:prstGeom prst="rect">
            <a:avLst/>
          </a:prstGeom>
          <a:solidFill>
            <a:srgbClr val="D5FBE1"/>
          </a:solidFill>
          <a:ln w="25400" cap="rnd" cmpd="sng" algn="ctr">
            <a:noFill/>
            <a:prstDash val="solid"/>
          </a:ln>
          <a:effectLst>
            <a:glow rad="101600">
              <a:srgbClr val="99F9B9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rgbClr val="006600"/>
                </a:solidFill>
                <a:effectLst>
                  <a:glow rad="101600">
                    <a:srgbClr val="66FF99">
                      <a:alpha val="60000"/>
                    </a:srgbClr>
                  </a:glow>
                </a:effectLst>
              </a:rPr>
              <a:t>Достижения. Предметные олимпиады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>
                <a:glow rad="101600">
                  <a:srgbClr val="66FF99">
                    <a:alpha val="60000"/>
                  </a:srgb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228600" y="914400"/>
          <a:ext cx="8763000" cy="1723362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394675"/>
                <a:gridCol w="2958500"/>
                <a:gridCol w="2409825"/>
              </a:tblGrid>
              <a:tr h="31179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6600"/>
                          </a:solidFill>
                        </a:rPr>
                        <a:t>Предмет</a:t>
                      </a:r>
                      <a:endParaRPr lang="ru-RU" sz="1600" b="1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6600"/>
                          </a:solidFill>
                        </a:rPr>
                        <a:t>Учащиеся</a:t>
                      </a:r>
                      <a:endParaRPr lang="ru-RU" sz="1600" b="1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6600"/>
                          </a:solidFill>
                        </a:rPr>
                        <a:t>Учитель</a:t>
                      </a:r>
                      <a:endParaRPr lang="ru-RU" sz="1600" b="1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</a:tr>
              <a:tr h="311799"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6600"/>
                          </a:solidFill>
                        </a:rPr>
                        <a:t>II</a:t>
                      </a:r>
                      <a:r>
                        <a:rPr lang="ru-RU" sz="1600" b="1" dirty="0" smtClean="0">
                          <a:solidFill>
                            <a:srgbClr val="006600"/>
                          </a:solidFill>
                        </a:rPr>
                        <a:t> место</a:t>
                      </a:r>
                      <a:endParaRPr lang="ru-RU" sz="1600" b="1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41233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6600"/>
                          </a:solidFill>
                        </a:rPr>
                        <a:t>Обществознание</a:t>
                      </a:r>
                      <a:endParaRPr lang="ru-RU" sz="1600" b="1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6600"/>
                          </a:solidFill>
                        </a:rPr>
                        <a:t>Воробьева</a:t>
                      </a:r>
                      <a:r>
                        <a:rPr lang="ru-RU" sz="1600" b="1" baseline="0" dirty="0" smtClean="0">
                          <a:solidFill>
                            <a:srgbClr val="006600"/>
                          </a:solidFill>
                        </a:rPr>
                        <a:t> К., 11 класс</a:t>
                      </a:r>
                      <a:endParaRPr lang="ru-RU" sz="1600" b="1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err="1" smtClean="0">
                          <a:solidFill>
                            <a:srgbClr val="006600"/>
                          </a:solidFill>
                        </a:rPr>
                        <a:t>Клементьев</a:t>
                      </a:r>
                      <a:r>
                        <a:rPr lang="ru-RU" sz="1600" b="1" dirty="0" smtClean="0">
                          <a:solidFill>
                            <a:srgbClr val="006600"/>
                          </a:solidFill>
                        </a:rPr>
                        <a:t> А.В.</a:t>
                      </a:r>
                    </a:p>
                  </a:txBody>
                  <a:tcPr/>
                </a:tc>
              </a:tr>
              <a:tr h="611569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6600"/>
                          </a:solidFill>
                        </a:rPr>
                        <a:t>Обществознание</a:t>
                      </a:r>
                      <a:endParaRPr lang="ru-RU" sz="1600" b="1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6600"/>
                          </a:solidFill>
                        </a:rPr>
                        <a:t>Рыжов</a:t>
                      </a:r>
                      <a:r>
                        <a:rPr lang="ru-RU" sz="1600" b="1" baseline="0" dirty="0" smtClean="0">
                          <a:solidFill>
                            <a:srgbClr val="006600"/>
                          </a:solidFill>
                        </a:rPr>
                        <a:t> А., 10 класс</a:t>
                      </a:r>
                      <a:endParaRPr lang="ru-RU" sz="1600" b="1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err="1" smtClean="0">
                          <a:solidFill>
                            <a:srgbClr val="006600"/>
                          </a:solidFill>
                        </a:rPr>
                        <a:t>Клементьев</a:t>
                      </a:r>
                      <a:r>
                        <a:rPr lang="ru-RU" sz="1600" b="1" dirty="0" smtClean="0">
                          <a:solidFill>
                            <a:srgbClr val="006600"/>
                          </a:solidFill>
                        </a:rPr>
                        <a:t> А.В.</a:t>
                      </a:r>
                      <a:endParaRPr lang="ru-RU" sz="1600" b="1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228600" y="2743200"/>
            <a:ext cx="8763000" cy="609600"/>
          </a:xfrm>
          <a:prstGeom prst="rect">
            <a:avLst/>
          </a:prstGeom>
          <a:solidFill>
            <a:srgbClr val="D5FBE1"/>
          </a:solidFill>
          <a:ln w="25400" cap="rnd" cmpd="sng" algn="ctr">
            <a:noFill/>
            <a:prstDash val="solid"/>
          </a:ln>
          <a:effectLst>
            <a:glow rad="101600">
              <a:srgbClr val="99F9B9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rgbClr val="006600"/>
                </a:solidFill>
                <a:effectLst>
                  <a:glow rad="101600">
                    <a:srgbClr val="66FF99">
                      <a:alpha val="60000"/>
                    </a:srgbClr>
                  </a:glow>
                </a:effectLst>
              </a:rPr>
              <a:t>Достижения. Педагоги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>
                <a:glow rad="101600">
                  <a:srgbClr val="66FF99">
                    <a:alpha val="60000"/>
                  </a:srgb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28600" y="3352803"/>
          <a:ext cx="8763000" cy="3485219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5590188"/>
                <a:gridCol w="3172812"/>
              </a:tblGrid>
              <a:tr h="29615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6600"/>
                          </a:solidFill>
                        </a:rPr>
                        <a:t>Мероприятие</a:t>
                      </a:r>
                      <a:endParaRPr lang="ru-RU" sz="1400" b="1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6600"/>
                          </a:solidFill>
                        </a:rPr>
                        <a:t>Учитель</a:t>
                      </a:r>
                      <a:endParaRPr lang="ru-RU" sz="1400" b="1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</a:tr>
              <a:tr h="29615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6600"/>
                          </a:solidFill>
                          <a:latin typeface="+mn-lt"/>
                        </a:rPr>
                        <a:t>I </a:t>
                      </a:r>
                      <a:r>
                        <a:rPr lang="ru-RU" sz="1400" b="1" dirty="0" smtClean="0">
                          <a:solidFill>
                            <a:srgbClr val="006600"/>
                          </a:solidFill>
                          <a:latin typeface="+mn-lt"/>
                        </a:rPr>
                        <a:t>место</a:t>
                      </a:r>
                      <a:endParaRPr lang="ru-RU" sz="1400" b="1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16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6600"/>
                          </a:solidFill>
                        </a:rPr>
                        <a:t>Первенство по стрельбе из пневматической винтовки, посвященное Дню Защитника Отечества.</a:t>
                      </a:r>
                      <a:endParaRPr lang="ru-RU" sz="1400" b="1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006600"/>
                          </a:solidFill>
                          <a:latin typeface="+mn-lt"/>
                          <a:cs typeface="Times New Roman" pitchFamily="18" charset="0"/>
                        </a:rPr>
                        <a:t>Макаренко</a:t>
                      </a:r>
                      <a:r>
                        <a:rPr lang="ru-RU" sz="1400" b="1" kern="1200" baseline="0" dirty="0" smtClean="0">
                          <a:solidFill>
                            <a:srgbClr val="006600"/>
                          </a:solidFill>
                          <a:latin typeface="+mn-lt"/>
                          <a:cs typeface="Times New Roman" pitchFamily="18" charset="0"/>
                        </a:rPr>
                        <a:t> А.В.</a:t>
                      </a:r>
                      <a:endParaRPr lang="ru-RU" sz="1400" b="1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</a:tr>
              <a:tr h="5516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6600"/>
                          </a:solidFill>
                        </a:rPr>
                        <a:t>Первенство по стрельбе из пневматической винтовки, посвященное Дню Защитника Отечества.</a:t>
                      </a:r>
                      <a:endParaRPr lang="ru-RU" sz="1400" b="1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err="1" smtClean="0">
                          <a:solidFill>
                            <a:srgbClr val="006600"/>
                          </a:solidFill>
                        </a:rPr>
                        <a:t>Танцева</a:t>
                      </a:r>
                      <a:r>
                        <a:rPr lang="ru-RU" sz="1400" b="1" dirty="0" smtClean="0">
                          <a:solidFill>
                            <a:srgbClr val="006600"/>
                          </a:solidFill>
                        </a:rPr>
                        <a:t> Т.И.</a:t>
                      </a:r>
                      <a:endParaRPr lang="ru-RU" sz="1400" b="1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</a:tr>
              <a:tr h="31324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6600"/>
                          </a:solidFill>
                        </a:rPr>
                        <a:t>II</a:t>
                      </a:r>
                      <a:r>
                        <a:rPr lang="ru-RU" sz="1400" b="1" dirty="0" smtClean="0">
                          <a:solidFill>
                            <a:srgbClr val="006600"/>
                          </a:solidFill>
                        </a:rPr>
                        <a:t> место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b="1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</a:tr>
              <a:tr h="5516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6600"/>
                          </a:solidFill>
                        </a:rPr>
                        <a:t>Первенство по стрельбе из пневматической винтовки, посвященное Дню Защитника Отечества.</a:t>
                      </a:r>
                      <a:endParaRPr lang="ru-RU" sz="1400" b="1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006600"/>
                          </a:solidFill>
                          <a:latin typeface="+mn-lt"/>
                          <a:cs typeface="Times New Roman" pitchFamily="18" charset="0"/>
                        </a:rPr>
                        <a:t>Макаренко</a:t>
                      </a:r>
                      <a:r>
                        <a:rPr lang="ru-RU" sz="1400" b="1" kern="1200" baseline="0" dirty="0" smtClean="0">
                          <a:solidFill>
                            <a:srgbClr val="006600"/>
                          </a:solidFill>
                          <a:latin typeface="+mn-lt"/>
                          <a:cs typeface="Times New Roman" pitchFamily="18" charset="0"/>
                        </a:rPr>
                        <a:t> А.В.</a:t>
                      </a:r>
                      <a:endParaRPr lang="ru-RU" sz="1400" b="1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</a:tr>
              <a:tr h="328069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6600"/>
                          </a:solidFill>
                          <a:latin typeface="+mn-lt"/>
                        </a:rPr>
                        <a:t>III</a:t>
                      </a:r>
                      <a:r>
                        <a:rPr lang="ru-RU" sz="1400" b="1" dirty="0" smtClean="0">
                          <a:solidFill>
                            <a:srgbClr val="006600"/>
                          </a:solidFill>
                          <a:latin typeface="+mn-lt"/>
                        </a:rPr>
                        <a:t> место</a:t>
                      </a:r>
                      <a:endParaRPr lang="ru-RU" sz="1400" b="1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6424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6600"/>
                          </a:solidFill>
                          <a:latin typeface="+mn-lt"/>
                          <a:cs typeface="Times New Roman" pitchFamily="18" charset="0"/>
                        </a:rPr>
                        <a:t>Муниципальный конкурс «Учитель года - 2008»</a:t>
                      </a:r>
                      <a:endParaRPr lang="ru-RU" sz="1400" b="1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err="1" smtClean="0">
                          <a:solidFill>
                            <a:srgbClr val="006600"/>
                          </a:solidFill>
                        </a:rPr>
                        <a:t>Клементьев</a:t>
                      </a:r>
                      <a:r>
                        <a:rPr lang="ru-RU" sz="1400" b="1" dirty="0" smtClean="0">
                          <a:solidFill>
                            <a:srgbClr val="006600"/>
                          </a:solidFill>
                        </a:rPr>
                        <a:t> А.В.</a:t>
                      </a:r>
                      <a:endParaRPr lang="ru-RU" sz="1400" b="1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28600" y="0"/>
            <a:ext cx="8763000" cy="685800"/>
          </a:xfrm>
          <a:prstGeom prst="rect">
            <a:avLst/>
          </a:prstGeom>
          <a:solidFill>
            <a:srgbClr val="D5FBE1"/>
          </a:solidFill>
          <a:ln w="25400" cap="rnd" cmpd="sng" algn="ctr">
            <a:noFill/>
            <a:prstDash val="solid"/>
          </a:ln>
          <a:effectLst>
            <a:glow rad="101600">
              <a:srgbClr val="99F9B9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rgbClr val="006600"/>
                </a:solidFill>
                <a:effectLst>
                  <a:glow rad="101600">
                    <a:srgbClr val="66FF99">
                      <a:alpha val="60000"/>
                    </a:srgbClr>
                  </a:glow>
                </a:effectLst>
              </a:rPr>
              <a:t>Достижения. Спортивная деятельность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>
                <a:glow rad="101600">
                  <a:srgbClr val="66FF99">
                    <a:alpha val="60000"/>
                  </a:srgb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52400" y="685803"/>
          <a:ext cx="8839200" cy="6012627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088130"/>
                <a:gridCol w="2846070"/>
                <a:gridCol w="1905000"/>
              </a:tblGrid>
              <a:tr h="37497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6600"/>
                          </a:solidFill>
                        </a:rPr>
                        <a:t>Мероприятие</a:t>
                      </a:r>
                      <a:endParaRPr lang="ru-RU" sz="1400" b="1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6600"/>
                          </a:solidFill>
                        </a:rPr>
                        <a:t>Учащиеся</a:t>
                      </a:r>
                      <a:endParaRPr lang="ru-RU" sz="1400" b="1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6600"/>
                          </a:solidFill>
                        </a:rPr>
                        <a:t>Руководитель</a:t>
                      </a:r>
                      <a:endParaRPr lang="ru-RU" sz="1400" b="1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</a:tr>
              <a:tr h="374976"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6600"/>
                          </a:solidFill>
                        </a:rPr>
                        <a:t>I </a:t>
                      </a:r>
                      <a:r>
                        <a:rPr lang="ru-RU" sz="1200" b="1" dirty="0" smtClean="0">
                          <a:solidFill>
                            <a:srgbClr val="006600"/>
                          </a:solidFill>
                        </a:rPr>
                        <a:t>место</a:t>
                      </a:r>
                      <a:endParaRPr lang="ru-RU" sz="1200" b="1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56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6600"/>
                          </a:solidFill>
                        </a:rPr>
                        <a:t>Первенство по стрельбе из пневматической винтовки, посвященное Дню Защитника Отечества (командный зачет)</a:t>
                      </a:r>
                      <a:endParaRPr lang="ru-RU" sz="1200" b="1" dirty="0" smtClean="0">
                        <a:solidFill>
                          <a:srgbClr val="0066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err="1" smtClean="0">
                          <a:solidFill>
                            <a:srgbClr val="006600"/>
                          </a:solidFill>
                        </a:rPr>
                        <a:t>Гужиев</a:t>
                      </a:r>
                      <a:r>
                        <a:rPr lang="ru-RU" sz="1200" b="1" kern="1200" dirty="0" smtClean="0">
                          <a:solidFill>
                            <a:srgbClr val="006600"/>
                          </a:solidFill>
                        </a:rPr>
                        <a:t> В., Андреев Ю., 11 класс, Столбов Р., 10 класс</a:t>
                      </a:r>
                      <a:endParaRPr lang="ru-RU" sz="1200" b="1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6600"/>
                          </a:solidFill>
                        </a:rPr>
                        <a:t>Макаренко А.В.</a:t>
                      </a:r>
                      <a:endParaRPr lang="ru-RU" sz="1200" b="1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</a:tr>
              <a:tr h="5106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6600"/>
                          </a:solidFill>
                        </a:rPr>
                        <a:t>Соревнования по стрельбе из пневматической</a:t>
                      </a:r>
                      <a:r>
                        <a:rPr lang="ru-RU" sz="1200" b="1" kern="1200" baseline="0" dirty="0" smtClean="0">
                          <a:solidFill>
                            <a:srgbClr val="006600"/>
                          </a:solidFill>
                        </a:rPr>
                        <a:t> винтовки, посвященные 63 годовщине Победы</a:t>
                      </a:r>
                      <a:endParaRPr lang="ru-RU" sz="1200" b="1" kern="1200" dirty="0" smtClean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6600"/>
                          </a:solidFill>
                        </a:rPr>
                        <a:t>Коновалова М., 10 класс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6600"/>
                          </a:solidFill>
                        </a:rPr>
                        <a:t>Макаренко А.В.</a:t>
                      </a:r>
                    </a:p>
                    <a:p>
                      <a:endParaRPr lang="ru-RU" sz="1200" b="1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</a:tr>
              <a:tr h="5106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6600"/>
                          </a:solidFill>
                        </a:rPr>
                        <a:t>Соревнования по стрельбе из пневматической</a:t>
                      </a:r>
                      <a:r>
                        <a:rPr lang="ru-RU" sz="1200" b="1" kern="1200" baseline="0" dirty="0" smtClean="0">
                          <a:solidFill>
                            <a:srgbClr val="006600"/>
                          </a:solidFill>
                        </a:rPr>
                        <a:t> винтовки, посвященные 63 годовщине Победы</a:t>
                      </a:r>
                      <a:endParaRPr lang="ru-RU" sz="1200" b="1" kern="1200" dirty="0" smtClean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err="1" smtClean="0">
                          <a:solidFill>
                            <a:srgbClr val="006600"/>
                          </a:solidFill>
                        </a:rPr>
                        <a:t>Гужиев</a:t>
                      </a:r>
                      <a:r>
                        <a:rPr lang="ru-RU" sz="1200" b="1" baseline="0" dirty="0" smtClean="0">
                          <a:solidFill>
                            <a:srgbClr val="006600"/>
                          </a:solidFill>
                        </a:rPr>
                        <a:t> В</a:t>
                      </a:r>
                      <a:r>
                        <a:rPr lang="ru-RU" sz="1200" b="1" dirty="0" smtClean="0">
                          <a:solidFill>
                            <a:srgbClr val="006600"/>
                          </a:solidFill>
                        </a:rPr>
                        <a:t>., 11 класс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6600"/>
                          </a:solidFill>
                        </a:rPr>
                        <a:t>Макаренко А.В.</a:t>
                      </a:r>
                    </a:p>
                  </a:txBody>
                  <a:tcPr/>
                </a:tc>
              </a:tr>
              <a:tr h="6456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6600"/>
                          </a:solidFill>
                        </a:rPr>
                        <a:t>Соревнования по стрельбе из пневматической</a:t>
                      </a:r>
                      <a:r>
                        <a:rPr lang="ru-RU" sz="1200" b="1" kern="1200" baseline="0" dirty="0" smtClean="0">
                          <a:solidFill>
                            <a:srgbClr val="006600"/>
                          </a:solidFill>
                        </a:rPr>
                        <a:t> винтовки, посвященные 63 годовщине Победы (командный зачет)</a:t>
                      </a:r>
                      <a:endParaRPr lang="ru-RU" sz="1200" b="1" kern="1200" dirty="0" smtClean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err="1" smtClean="0">
                          <a:solidFill>
                            <a:srgbClr val="006600"/>
                          </a:solidFill>
                        </a:rPr>
                        <a:t>Гужиев</a:t>
                      </a:r>
                      <a:r>
                        <a:rPr lang="ru-RU" sz="1200" b="1" baseline="0" dirty="0" smtClean="0">
                          <a:solidFill>
                            <a:srgbClr val="006600"/>
                          </a:solidFill>
                        </a:rPr>
                        <a:t> В</a:t>
                      </a:r>
                      <a:r>
                        <a:rPr lang="ru-RU" sz="1200" b="1" dirty="0" smtClean="0">
                          <a:solidFill>
                            <a:srgbClr val="006600"/>
                          </a:solidFill>
                        </a:rPr>
                        <a:t>., 11 класс, Коновалова М., Столбов</a:t>
                      </a:r>
                      <a:r>
                        <a:rPr lang="ru-RU" sz="1200" b="1" baseline="0" dirty="0" smtClean="0">
                          <a:solidFill>
                            <a:srgbClr val="006600"/>
                          </a:solidFill>
                        </a:rPr>
                        <a:t> Р., 10 класс, Жуков Д., </a:t>
                      </a:r>
                      <a:r>
                        <a:rPr lang="ru-RU" sz="1200" b="1" baseline="0" dirty="0" err="1" smtClean="0">
                          <a:solidFill>
                            <a:srgbClr val="006600"/>
                          </a:solidFill>
                        </a:rPr>
                        <a:t>Бурьяк</a:t>
                      </a:r>
                      <a:r>
                        <a:rPr lang="ru-RU" sz="1200" b="1" baseline="0" dirty="0" smtClean="0">
                          <a:solidFill>
                            <a:srgbClr val="006600"/>
                          </a:solidFill>
                        </a:rPr>
                        <a:t> Е., 8 класс</a:t>
                      </a:r>
                      <a:endParaRPr lang="ru-RU" sz="1200" b="1" dirty="0" smtClean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6600"/>
                          </a:solidFill>
                        </a:rPr>
                        <a:t>Макаренко А.В.</a:t>
                      </a:r>
                    </a:p>
                  </a:txBody>
                  <a:tcPr/>
                </a:tc>
              </a:tr>
              <a:tr h="5106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6600"/>
                          </a:solidFill>
                        </a:rPr>
                        <a:t>Районный</a:t>
                      </a:r>
                      <a:r>
                        <a:rPr lang="ru-RU" sz="1200" b="1" kern="1200" baseline="0" dirty="0" smtClean="0">
                          <a:solidFill>
                            <a:srgbClr val="006600"/>
                          </a:solidFill>
                        </a:rPr>
                        <a:t> финал игры «Орленок- школа безопасности - 2008»</a:t>
                      </a:r>
                      <a:endParaRPr lang="ru-RU" sz="1200" b="1" kern="1200" dirty="0" smtClean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6600"/>
                          </a:solidFill>
                        </a:rPr>
                        <a:t>Коновалова М., 10 класс</a:t>
                      </a:r>
                    </a:p>
                    <a:p>
                      <a:endParaRPr lang="ru-RU" sz="1200" b="1" dirty="0" smtClean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6600"/>
                          </a:solidFill>
                        </a:rPr>
                        <a:t>Макаренко А.В.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</a:tr>
              <a:tr h="6178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6600"/>
                          </a:solidFill>
                        </a:rPr>
                        <a:t>Районный</a:t>
                      </a:r>
                      <a:r>
                        <a:rPr lang="ru-RU" sz="1200" b="1" kern="1200" baseline="0" dirty="0" smtClean="0">
                          <a:solidFill>
                            <a:srgbClr val="006600"/>
                          </a:solidFill>
                        </a:rPr>
                        <a:t> финал игры «Орленок- школа безопасности - 2008» (командный зачет)</a:t>
                      </a:r>
                      <a:endParaRPr lang="ru-RU" sz="1200" b="1" kern="1200" dirty="0" smtClean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6600"/>
                          </a:solidFill>
                        </a:rPr>
                        <a:t>Коновалова М., Столбов Р., 10 класс, </a:t>
                      </a:r>
                      <a:r>
                        <a:rPr lang="ru-RU" sz="1200" b="1" dirty="0" err="1" smtClean="0">
                          <a:solidFill>
                            <a:srgbClr val="006600"/>
                          </a:solidFill>
                        </a:rPr>
                        <a:t>Гужиев</a:t>
                      </a:r>
                      <a:r>
                        <a:rPr lang="ru-RU" sz="1200" b="1" dirty="0" smtClean="0">
                          <a:solidFill>
                            <a:srgbClr val="006600"/>
                          </a:solidFill>
                        </a:rPr>
                        <a:t> В., 11 класс, Юдина В., 9 класс, Жуков Д., </a:t>
                      </a:r>
                      <a:r>
                        <a:rPr lang="ru-RU" sz="1200" b="1" dirty="0" err="1" smtClean="0">
                          <a:solidFill>
                            <a:srgbClr val="006600"/>
                          </a:solidFill>
                        </a:rPr>
                        <a:t>Бурьяк</a:t>
                      </a:r>
                      <a:r>
                        <a:rPr lang="ru-RU" sz="1200" b="1" dirty="0" smtClean="0">
                          <a:solidFill>
                            <a:srgbClr val="006600"/>
                          </a:solidFill>
                        </a:rPr>
                        <a:t> Е. 8 класс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6600"/>
                          </a:solidFill>
                        </a:rPr>
                        <a:t>Макаренко А.В.</a:t>
                      </a:r>
                    </a:p>
                  </a:txBody>
                  <a:tcPr/>
                </a:tc>
              </a:tr>
              <a:tr h="6456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6600"/>
                          </a:solidFill>
                        </a:rPr>
                        <a:t>Районный фестиваль «Юные таланты </a:t>
                      </a:r>
                      <a:r>
                        <a:rPr lang="ru-RU" sz="1200" b="1" kern="1200" dirty="0" err="1" smtClean="0">
                          <a:solidFill>
                            <a:srgbClr val="006600"/>
                          </a:solidFill>
                        </a:rPr>
                        <a:t>Беломорья</a:t>
                      </a:r>
                      <a:r>
                        <a:rPr lang="ru-RU" sz="1200" b="1" kern="1200" dirty="0" smtClean="0">
                          <a:solidFill>
                            <a:srgbClr val="006600"/>
                          </a:solidFill>
                        </a:rPr>
                        <a:t>». Номинация «Спортивный танец»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err="1" smtClean="0">
                          <a:solidFill>
                            <a:srgbClr val="006600"/>
                          </a:solidFill>
                        </a:rPr>
                        <a:t>Гладских</a:t>
                      </a:r>
                      <a:r>
                        <a:rPr lang="ru-RU" sz="1200" b="1" dirty="0" smtClean="0">
                          <a:solidFill>
                            <a:srgbClr val="006600"/>
                          </a:solidFill>
                        </a:rPr>
                        <a:t> С., 7 класс, Власов В., 5 класс, Васильев В., 4 класс, Кондратьев А., 3 класс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6600"/>
                          </a:solidFill>
                        </a:rPr>
                        <a:t>Белецкий</a:t>
                      </a:r>
                      <a:r>
                        <a:rPr lang="ru-RU" sz="1200" b="1" baseline="0" dirty="0" smtClean="0">
                          <a:solidFill>
                            <a:srgbClr val="006600"/>
                          </a:solidFill>
                        </a:rPr>
                        <a:t> В., 11 класс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baseline="0" dirty="0" smtClean="0">
                          <a:solidFill>
                            <a:srgbClr val="006600"/>
                          </a:solidFill>
                        </a:rPr>
                        <a:t>Воробьева С.В.</a:t>
                      </a:r>
                      <a:endParaRPr lang="ru-RU" sz="1200" b="1" dirty="0" smtClean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</a:tr>
              <a:tr h="5137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6600"/>
                          </a:solidFill>
                        </a:rPr>
                        <a:t>Районный туристический</a:t>
                      </a:r>
                      <a:r>
                        <a:rPr lang="ru-RU" sz="1200" b="1" kern="1200" baseline="0" dirty="0" smtClean="0">
                          <a:solidFill>
                            <a:srgbClr val="006600"/>
                          </a:solidFill>
                        </a:rPr>
                        <a:t> слет. Соревнования по стрельбе (командный зачет)</a:t>
                      </a:r>
                      <a:endParaRPr lang="ru-RU" sz="1200" b="1" kern="1200" dirty="0" smtClean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6600"/>
                          </a:solidFill>
                        </a:rPr>
                        <a:t>Белецкий В., Столбов Р., Коновалова М., 11 класс, </a:t>
                      </a:r>
                      <a:r>
                        <a:rPr lang="ru-RU" sz="1200" b="1" dirty="0" err="1" smtClean="0">
                          <a:solidFill>
                            <a:srgbClr val="006600"/>
                          </a:solidFill>
                        </a:rPr>
                        <a:t>Бурьяк</a:t>
                      </a:r>
                      <a:r>
                        <a:rPr lang="ru-RU" sz="1200" b="1" dirty="0" smtClean="0">
                          <a:solidFill>
                            <a:srgbClr val="006600"/>
                          </a:solidFill>
                        </a:rPr>
                        <a:t> Е., 9 класс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6600"/>
                          </a:solidFill>
                        </a:rPr>
                        <a:t>Макаренко А.В.</a:t>
                      </a:r>
                    </a:p>
                  </a:txBody>
                  <a:tcPr/>
                </a:tc>
              </a:tr>
              <a:tr h="630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6600"/>
                          </a:solidFill>
                        </a:rPr>
                        <a:t>Первенство по стрельбе из пневматической винтовки, посвященное Дню Защитника Отечества (командный зачет)</a:t>
                      </a:r>
                      <a:endParaRPr lang="ru-RU" sz="1200" b="1" dirty="0" smtClean="0">
                        <a:solidFill>
                          <a:srgbClr val="0066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6600"/>
                          </a:solidFill>
                        </a:rPr>
                        <a:t>Столбов Р., Белецкий В., Коновалова М.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6600"/>
                          </a:solidFill>
                        </a:rPr>
                        <a:t>Макаренко А.В.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28600" y="0"/>
            <a:ext cx="8763000" cy="685800"/>
          </a:xfrm>
          <a:prstGeom prst="rect">
            <a:avLst/>
          </a:prstGeom>
          <a:solidFill>
            <a:srgbClr val="D5FBE1"/>
          </a:solidFill>
          <a:ln w="25400" cap="rnd" cmpd="sng" algn="ctr">
            <a:noFill/>
            <a:prstDash val="solid"/>
          </a:ln>
          <a:effectLst>
            <a:glow rad="101600">
              <a:srgbClr val="99F9B9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rgbClr val="006600"/>
                </a:solidFill>
                <a:effectLst>
                  <a:glow rad="101600">
                    <a:srgbClr val="66FF99">
                      <a:alpha val="60000"/>
                    </a:srgbClr>
                  </a:glow>
                </a:effectLst>
              </a:rPr>
              <a:t>Достижения. Спортивная деятельность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>
                <a:glow rad="101600">
                  <a:srgbClr val="66FF99">
                    <a:alpha val="60000"/>
                  </a:srgb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52400" y="749782"/>
          <a:ext cx="8839200" cy="597178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088130"/>
                <a:gridCol w="2320290"/>
                <a:gridCol w="2430780"/>
              </a:tblGrid>
              <a:tr h="362463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006600"/>
                          </a:solidFill>
                        </a:rPr>
                        <a:t>Мероприятие</a:t>
                      </a:r>
                      <a:endParaRPr lang="ru-RU" sz="1200" b="1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006600"/>
                          </a:solidFill>
                        </a:rPr>
                        <a:t>Учащиеся</a:t>
                      </a:r>
                      <a:endParaRPr lang="ru-RU" sz="1200" b="1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006600"/>
                          </a:solidFill>
                        </a:rPr>
                        <a:t>Руководитель</a:t>
                      </a:r>
                      <a:endParaRPr lang="ru-RU" sz="1200" b="1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</a:tr>
              <a:tr h="342371">
                <a:tc gridSpan="3">
                  <a:txBody>
                    <a:bodyPr/>
                    <a:lstStyle/>
                    <a:p>
                      <a:pPr algn="l"/>
                      <a:r>
                        <a:rPr lang="en-US" sz="1200" b="1" dirty="0" smtClean="0">
                          <a:solidFill>
                            <a:srgbClr val="006600"/>
                          </a:solidFill>
                        </a:rPr>
                        <a:t>II</a:t>
                      </a:r>
                      <a:r>
                        <a:rPr lang="ru-RU" sz="1200" b="1" dirty="0" smtClean="0">
                          <a:solidFill>
                            <a:srgbClr val="006600"/>
                          </a:solidFill>
                        </a:rPr>
                        <a:t> место</a:t>
                      </a:r>
                      <a:endParaRPr lang="ru-RU" sz="1200" b="1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389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6600"/>
                          </a:solidFill>
                        </a:rPr>
                        <a:t>Первенство по стрельбе из пневматической винтовки, посвященное Дню Защитника Отечества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200" b="1" dirty="0" smtClean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6600"/>
                          </a:solidFill>
                        </a:rPr>
                        <a:t>Макаренко А.В.</a:t>
                      </a:r>
                    </a:p>
                  </a:txBody>
                  <a:tcPr/>
                </a:tc>
              </a:tr>
              <a:tr h="5389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6600"/>
                          </a:solidFill>
                        </a:rPr>
                        <a:t>Туристический слет. Соревнования по стрельбе  (команда  учащихся)</a:t>
                      </a:r>
                      <a:endParaRPr lang="ru-RU" sz="1200" b="1" dirty="0">
                        <a:solidFill>
                          <a:srgbClr val="0066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200" b="1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6600"/>
                          </a:solidFill>
                        </a:rPr>
                        <a:t>Макаренко А.В.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</a:tr>
              <a:tr h="5389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6600"/>
                          </a:solidFill>
                        </a:rPr>
                        <a:t>Районный</a:t>
                      </a:r>
                      <a:r>
                        <a:rPr lang="ru-RU" sz="1200" b="1" kern="1200" baseline="0" dirty="0" smtClean="0">
                          <a:solidFill>
                            <a:srgbClr val="006600"/>
                          </a:solidFill>
                        </a:rPr>
                        <a:t> финал игры «Орленок- школа безопасности - 2008»</a:t>
                      </a:r>
                      <a:endParaRPr lang="ru-RU" sz="1200" b="1" kern="1200" dirty="0" smtClean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6600"/>
                          </a:solidFill>
                        </a:rPr>
                        <a:t>Столбов</a:t>
                      </a:r>
                      <a:r>
                        <a:rPr lang="ru-RU" sz="1200" b="1" baseline="0" dirty="0" smtClean="0">
                          <a:solidFill>
                            <a:srgbClr val="006600"/>
                          </a:solidFill>
                        </a:rPr>
                        <a:t> Р</a:t>
                      </a:r>
                      <a:r>
                        <a:rPr lang="ru-RU" sz="1200" b="1" dirty="0" smtClean="0">
                          <a:solidFill>
                            <a:srgbClr val="006600"/>
                          </a:solidFill>
                        </a:rPr>
                        <a:t>., 10 класс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6600"/>
                          </a:solidFill>
                        </a:rPr>
                        <a:t>Макаренко А.В.</a:t>
                      </a:r>
                    </a:p>
                  </a:txBody>
                  <a:tcPr/>
                </a:tc>
              </a:tr>
              <a:tr h="6241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6600"/>
                          </a:solidFill>
                        </a:rPr>
                        <a:t>Районный туристический</a:t>
                      </a:r>
                      <a:r>
                        <a:rPr lang="ru-RU" sz="1200" b="1" kern="1200" baseline="0" dirty="0" smtClean="0">
                          <a:solidFill>
                            <a:srgbClr val="006600"/>
                          </a:solidFill>
                        </a:rPr>
                        <a:t> слет. </a:t>
                      </a:r>
                      <a:r>
                        <a:rPr lang="ru-RU" sz="1200" b="1" kern="1200" baseline="0" dirty="0" err="1" smtClean="0">
                          <a:solidFill>
                            <a:srgbClr val="006600"/>
                          </a:solidFill>
                        </a:rPr>
                        <a:t>Эколого</a:t>
                      </a:r>
                      <a:r>
                        <a:rPr lang="ru-RU" sz="1200" b="1" kern="1200" baseline="0" dirty="0" smtClean="0">
                          <a:solidFill>
                            <a:srgbClr val="006600"/>
                          </a:solidFill>
                        </a:rPr>
                        <a:t>- краеведческая игра (командный зачет)</a:t>
                      </a:r>
                      <a:endParaRPr lang="ru-RU" sz="1200" b="1" kern="1200" dirty="0" smtClean="0">
                        <a:solidFill>
                          <a:srgbClr val="0066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kern="1200" dirty="0" smtClean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6600"/>
                          </a:solidFill>
                        </a:rPr>
                        <a:t>Коновалова М., Дудкина А., 11 класс, </a:t>
                      </a:r>
                      <a:r>
                        <a:rPr lang="ru-RU" sz="1200" b="1" dirty="0" err="1" smtClean="0">
                          <a:solidFill>
                            <a:srgbClr val="006600"/>
                          </a:solidFill>
                        </a:rPr>
                        <a:t>Скитина</a:t>
                      </a:r>
                      <a:r>
                        <a:rPr lang="ru-RU" sz="1200" b="1" dirty="0" smtClean="0">
                          <a:solidFill>
                            <a:srgbClr val="006600"/>
                          </a:solidFill>
                        </a:rPr>
                        <a:t> О., 11 класс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</a:tr>
              <a:tr h="357933">
                <a:tc gridSpan="3">
                  <a:txBody>
                    <a:bodyPr/>
                    <a:lstStyle/>
                    <a:p>
                      <a:pPr algn="l"/>
                      <a:r>
                        <a:rPr lang="en-US" sz="1200" b="1" dirty="0" smtClean="0">
                          <a:solidFill>
                            <a:srgbClr val="006600"/>
                          </a:solidFill>
                        </a:rPr>
                        <a:t>III</a:t>
                      </a:r>
                      <a:r>
                        <a:rPr lang="ru-RU" sz="1200" b="1" dirty="0" smtClean="0">
                          <a:solidFill>
                            <a:srgbClr val="006600"/>
                          </a:solidFill>
                        </a:rPr>
                        <a:t> место</a:t>
                      </a:r>
                      <a:endParaRPr lang="ru-RU" sz="1200" b="1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963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6600"/>
                          </a:solidFill>
                        </a:rPr>
                        <a:t>Первенство по стрельбе из пневматической винтовки, посвященное Дню Защитника Отечества</a:t>
                      </a:r>
                      <a:endParaRPr lang="ru-RU" sz="1200" b="1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kern="1200" dirty="0" smtClean="0">
                          <a:solidFill>
                            <a:srgbClr val="006600"/>
                          </a:solidFill>
                        </a:rPr>
                        <a:t>Столбов Р., 10 класс</a:t>
                      </a:r>
                      <a:endParaRPr lang="ru-RU" sz="1200" b="1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6600"/>
                          </a:solidFill>
                        </a:rPr>
                        <a:t>Макаренко А.В.</a:t>
                      </a:r>
                    </a:p>
                    <a:p>
                      <a:pPr algn="l"/>
                      <a:endParaRPr lang="ru-RU" sz="1200" b="1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</a:tr>
              <a:tr h="5389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6600"/>
                          </a:solidFill>
                        </a:rPr>
                        <a:t>Соревнования по стрельбе из пневматической</a:t>
                      </a:r>
                      <a:r>
                        <a:rPr lang="ru-RU" sz="1200" b="1" kern="1200" baseline="0" dirty="0" smtClean="0">
                          <a:solidFill>
                            <a:srgbClr val="006600"/>
                          </a:solidFill>
                        </a:rPr>
                        <a:t> винтовки, посвященные 63 годовщине Победы</a:t>
                      </a:r>
                      <a:endParaRPr lang="ru-RU" sz="1200" b="1" kern="1200" dirty="0" smtClean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006600"/>
                          </a:solidFill>
                        </a:rPr>
                        <a:t>Столбов Р., 10 класс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6600"/>
                          </a:solidFill>
                        </a:rPr>
                        <a:t>Макаренко А.В.</a:t>
                      </a:r>
                    </a:p>
                  </a:txBody>
                  <a:tcPr/>
                </a:tc>
              </a:tr>
              <a:tr h="5389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6600"/>
                          </a:solidFill>
                        </a:rPr>
                        <a:t>Районный</a:t>
                      </a:r>
                      <a:r>
                        <a:rPr lang="ru-RU" sz="1200" b="1" kern="1200" baseline="0" dirty="0" smtClean="0">
                          <a:solidFill>
                            <a:srgbClr val="006600"/>
                          </a:solidFill>
                        </a:rPr>
                        <a:t> финал игры «Орленок- школа безопасности - 2008»</a:t>
                      </a:r>
                      <a:endParaRPr lang="ru-RU" sz="1200" b="1" kern="1200" dirty="0" smtClean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err="1" smtClean="0">
                          <a:solidFill>
                            <a:srgbClr val="006600"/>
                          </a:solidFill>
                        </a:rPr>
                        <a:t>Гужиев</a:t>
                      </a:r>
                      <a:r>
                        <a:rPr lang="ru-RU" sz="1200" b="1" dirty="0" smtClean="0">
                          <a:solidFill>
                            <a:srgbClr val="006600"/>
                          </a:solidFill>
                        </a:rPr>
                        <a:t> В., 11 класс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6600"/>
                          </a:solidFill>
                        </a:rPr>
                        <a:t>Макаренко А.В.</a:t>
                      </a:r>
                    </a:p>
                  </a:txBody>
                  <a:tcPr/>
                </a:tc>
              </a:tr>
              <a:tr h="5389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6600"/>
                          </a:solidFill>
                        </a:rPr>
                        <a:t>Первенство по стрельбе из пневматической винтовки, посвященное Дню Защитника Отечества</a:t>
                      </a:r>
                      <a:endParaRPr lang="ru-RU" sz="1200" b="1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kern="1200" dirty="0" smtClean="0">
                          <a:solidFill>
                            <a:srgbClr val="006600"/>
                          </a:solidFill>
                        </a:rPr>
                        <a:t>Столбов Р., 11 класс</a:t>
                      </a:r>
                      <a:endParaRPr lang="ru-RU" sz="1200" b="1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6600"/>
                          </a:solidFill>
                        </a:rPr>
                        <a:t>Макаренко А.В.</a:t>
                      </a:r>
                    </a:p>
                  </a:txBody>
                  <a:tcPr/>
                </a:tc>
              </a:tr>
              <a:tr h="5389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6600"/>
                          </a:solidFill>
                        </a:rPr>
                        <a:t>Первенство по стрельбе из пневматической винтовки, посвященное Дню Защитника Отечества</a:t>
                      </a:r>
                      <a:endParaRPr lang="ru-RU" sz="1200" b="1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kern="1200" dirty="0" smtClean="0">
                          <a:solidFill>
                            <a:srgbClr val="006600"/>
                          </a:solidFill>
                        </a:rPr>
                        <a:t>Коновалова М.,11 класс</a:t>
                      </a:r>
                      <a:endParaRPr lang="ru-RU" sz="1200" b="1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6600"/>
                          </a:solidFill>
                        </a:rPr>
                        <a:t>Макаренко А.В.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343400" y="1752600"/>
            <a:ext cx="1905000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6600"/>
                </a:solidFill>
              </a:rPr>
              <a:t>Андреев Ю., 11 класс</a:t>
            </a:r>
            <a:endParaRPr lang="ru-RU" sz="14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2" name="Picture 4" descr="C:\Documents and Settings\User\Мои документы\Мои рисунки\cif3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19400" y="1828800"/>
            <a:ext cx="1528769" cy="1910962"/>
          </a:xfrm>
          <a:prstGeom prst="rect">
            <a:avLst/>
          </a:prstGeom>
          <a:noFill/>
        </p:spPr>
      </p:pic>
      <p:pic>
        <p:nvPicPr>
          <p:cNvPr id="2053" name="Picture 5" descr="C:\Documents and Settings\User\Мои документы\Мои рисунки\cif5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19600" y="1828800"/>
            <a:ext cx="1500198" cy="1875248"/>
          </a:xfrm>
          <a:prstGeom prst="rect">
            <a:avLst/>
          </a:prstGeom>
          <a:noFill/>
        </p:spPr>
      </p:pic>
      <p:pic>
        <p:nvPicPr>
          <p:cNvPr id="2054" name="Picture 6" descr="C:\Documents and Settings\User\Мои документы\Мои рисунки\л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48000" y="3962400"/>
            <a:ext cx="785814" cy="785814"/>
          </a:xfrm>
          <a:prstGeom prst="rect">
            <a:avLst/>
          </a:prstGeom>
          <a:noFill/>
        </p:spPr>
      </p:pic>
      <p:pic>
        <p:nvPicPr>
          <p:cNvPr id="2055" name="Picture 7" descr="C:\Documents and Settings\User\Мои документы\Мои рисунки\е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62400" y="3962400"/>
            <a:ext cx="681042" cy="785818"/>
          </a:xfrm>
          <a:prstGeom prst="rect">
            <a:avLst/>
          </a:prstGeom>
          <a:noFill/>
        </p:spPr>
      </p:pic>
      <p:pic>
        <p:nvPicPr>
          <p:cNvPr id="2056" name="Picture 8" descr="C:\Documents and Settings\User\Мои документы\Мои рисунки\т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876800" y="3962400"/>
            <a:ext cx="721524" cy="801693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228600" y="762000"/>
            <a:ext cx="566913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Ю</a:t>
            </a:r>
          </a:p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</a:t>
            </a:r>
          </a:p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</a:t>
            </a:r>
          </a:p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</a:t>
            </a:r>
          </a:p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</a:t>
            </a:r>
          </a:p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Й</a:t>
            </a:r>
          </a:p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</a:t>
            </a:r>
          </a:p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</a:p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85786" y="6088559"/>
            <a:ext cx="771530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 </a:t>
            </a:r>
            <a:r>
              <a:rPr lang="ru-RU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о г </a:t>
            </a:r>
            <a:r>
              <a:rPr lang="ru-RU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а м </a:t>
            </a:r>
            <a:r>
              <a:rPr lang="ru-RU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а    </a:t>
            </a:r>
            <a:r>
              <a:rPr lang="ru-RU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е </a:t>
            </a:r>
            <a:r>
              <a:rPr lang="ru-RU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а ч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006876" y="914400"/>
            <a:ext cx="213712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 ноября </a:t>
            </a:r>
          </a:p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2008г.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28600" y="1"/>
            <a:ext cx="3429000" cy="838199"/>
          </a:xfrm>
          <a:prstGeom prst="rect">
            <a:avLst/>
          </a:prstGeom>
          <a:solidFill>
            <a:srgbClr val="D5FBE1"/>
          </a:solidFill>
          <a:ln w="25400" cap="rnd" cmpd="sng" algn="ctr">
            <a:noFill/>
            <a:prstDash val="solid"/>
          </a:ln>
          <a:effectLst>
            <a:glow rad="101600">
              <a:srgbClr val="99F9B9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glow rad="101600">
                    <a:srgbClr val="66FF99">
                      <a:alpha val="60000"/>
                    </a:srgb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Юбилей школы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>
                <a:glow rad="101600">
                  <a:srgbClr val="66FF99">
                    <a:alpha val="60000"/>
                  </a:srgb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5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500" fill="hold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500" fill="hold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F:\Сайт Пушной2\project\images\p28_yubiley811080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86446" y="4286256"/>
            <a:ext cx="3101985" cy="23264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3" name="Picture 9" descr="F:\Сайт Пушной2\project\images\p28_yubiley8110800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642918"/>
            <a:ext cx="3251200" cy="2438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4" name="Picture 10" descr="C:\Documents and Settings\User\Рабочий стол\p28_yubileyshkolyi09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43570" y="428604"/>
            <a:ext cx="3257555" cy="26292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6" descr="F:\Сайт Пушной2\project\images\p28_yubileyshkolyi07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71802" y="2357430"/>
            <a:ext cx="3016242" cy="22621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8" name="Облако 17"/>
          <p:cNvSpPr/>
          <p:nvPr/>
        </p:nvSpPr>
        <p:spPr>
          <a:xfrm>
            <a:off x="3857620" y="571480"/>
            <a:ext cx="2286016" cy="1343028"/>
          </a:xfrm>
          <a:prstGeom prst="cloud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Новых идей, творчества , успехов! </a:t>
            </a:r>
            <a:endParaRPr lang="ru-RU" sz="16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19" name="Облако 18"/>
          <p:cNvSpPr/>
          <p:nvPr/>
        </p:nvSpPr>
        <p:spPr>
          <a:xfrm>
            <a:off x="6643702" y="3143248"/>
            <a:ext cx="2500298" cy="1343028"/>
          </a:xfrm>
          <a:prstGeom prst="cloud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Процветания, терпения учителям!</a:t>
            </a:r>
            <a:endParaRPr lang="ru-RU" sz="16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1037" name="Picture 13" descr="C:\Documents and Settings\User\Мои документы\Мои рисунки\B_Fly14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9058" y="5429263"/>
            <a:ext cx="1428760" cy="1319695"/>
          </a:xfrm>
          <a:prstGeom prst="rect">
            <a:avLst/>
          </a:prstGeom>
          <a:noFill/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609600" y="0"/>
            <a:ext cx="3429000" cy="838199"/>
          </a:xfrm>
          <a:prstGeom prst="rect">
            <a:avLst/>
          </a:prstGeom>
          <a:solidFill>
            <a:srgbClr val="D5FBE1"/>
          </a:solidFill>
          <a:ln w="25400" cap="rnd" cmpd="sng" algn="ctr">
            <a:noFill/>
            <a:prstDash val="solid"/>
          </a:ln>
          <a:effectLst>
            <a:glow rad="101600">
              <a:srgbClr val="99F9B9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glow rad="101600">
                    <a:srgbClr val="66FF99">
                      <a:alpha val="60000"/>
                    </a:srgb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Юбилей школы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>
                <a:glow rad="101600">
                  <a:srgbClr val="66FF99">
                    <a:alpha val="60000"/>
                  </a:srgb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33400" y="4191000"/>
            <a:ext cx="3382283" cy="228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Облако 12"/>
          <p:cNvSpPr/>
          <p:nvPr/>
        </p:nvSpPr>
        <p:spPr>
          <a:xfrm>
            <a:off x="428596" y="2928934"/>
            <a:ext cx="2286016" cy="1343028"/>
          </a:xfrm>
          <a:prstGeom prst="cloud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Добра, удачи, радости!</a:t>
            </a:r>
            <a:endParaRPr lang="ru-RU" sz="16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14" name="Picture 11" descr="C:\Documents and Settings\User\Мои документы\Мои рисунки\r12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0731529">
            <a:off x="3708470" y="3691876"/>
            <a:ext cx="2500330" cy="3125413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4294967295"/>
          </p:nvPr>
        </p:nvGraphicFramePr>
        <p:xfrm>
          <a:off x="0" y="914400"/>
          <a:ext cx="88392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228600" y="0"/>
            <a:ext cx="8763000" cy="838200"/>
          </a:xfrm>
          <a:prstGeom prst="rect">
            <a:avLst/>
          </a:prstGeom>
          <a:solidFill>
            <a:srgbClr val="D5FBE1"/>
          </a:solidFill>
          <a:ln w="25400" cap="rnd" cmpd="sng" algn="ctr">
            <a:noFill/>
            <a:prstDash val="solid"/>
          </a:ln>
          <a:effectLst>
            <a:glow rad="101600">
              <a:srgbClr val="99F9B9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glow rad="101600">
                    <a:srgbClr val="66FF99">
                      <a:alpha val="60000"/>
                    </a:srgb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Социальные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>
                  <a:glow rad="101600">
                    <a:srgbClr val="66FF99">
                      <a:alpha val="60000"/>
                    </a:srgb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 партнеры ОУ.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>
                  <a:glow rad="101600">
                    <a:srgbClr val="66FF99">
                      <a:alpha val="60000"/>
                    </a:srgb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Поселковый уровень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>
                <a:glow rad="101600">
                  <a:srgbClr val="66FF99">
                    <a:alpha val="60000"/>
                  </a:srgb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2200" y="3505200"/>
            <a:ext cx="44196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600"/>
                </a:solidFill>
              </a:rPr>
              <a:t>МОУ «</a:t>
            </a:r>
            <a:r>
              <a:rPr lang="ru-RU" sz="2800" b="1" dirty="0" err="1" smtClean="0">
                <a:solidFill>
                  <a:srgbClr val="006600"/>
                </a:solidFill>
              </a:rPr>
              <a:t>Пушнинская</a:t>
            </a:r>
            <a:r>
              <a:rPr lang="ru-RU" sz="2800" b="1" dirty="0" smtClean="0">
                <a:solidFill>
                  <a:srgbClr val="006600"/>
                </a:solidFill>
              </a:rPr>
              <a:t> СОШ»</a:t>
            </a:r>
            <a:endParaRPr lang="ru-RU" sz="2800" b="1" dirty="0">
              <a:solidFill>
                <a:srgbClr val="00660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7239000" y="1143000"/>
            <a:ext cx="1525138" cy="1218067"/>
          </a:xfrm>
          <a:prstGeom prst="ellipse">
            <a:avLst/>
          </a:prstGeom>
          <a:blipFill rotWithShape="0">
            <a:blip r:embed="rId6" cstate="email"/>
            <a:stretch>
              <a:fillRect/>
            </a:stretch>
          </a:blipFill>
          <a:ln>
            <a:noFill/>
          </a:ln>
          <a:effectLst>
            <a:glow rad="101600">
              <a:srgbClr val="00B050">
                <a:alpha val="60000"/>
              </a:srgbClr>
            </a:glow>
          </a:effectLst>
        </p:spPr>
        <p:style>
          <a:lnRef idx="2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Овал 10"/>
          <p:cNvSpPr/>
          <p:nvPr/>
        </p:nvSpPr>
        <p:spPr>
          <a:xfrm>
            <a:off x="457200" y="1066800"/>
            <a:ext cx="1524000" cy="1241294"/>
          </a:xfrm>
          <a:prstGeom prst="ellipse">
            <a:avLst/>
          </a:prstGeom>
          <a:blipFill rotWithShape="0">
            <a:blip r:embed="rId7" cstate="email"/>
            <a:stretch>
              <a:fillRect/>
            </a:stretch>
          </a:blipFill>
          <a:ln>
            <a:noFill/>
          </a:ln>
          <a:effectLst>
            <a:glow rad="101600">
              <a:srgbClr val="00B050">
                <a:alpha val="60000"/>
              </a:srgbClr>
            </a:glow>
          </a:effectLst>
        </p:spPr>
        <p:style>
          <a:lnRef idx="2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Овал 11"/>
          <p:cNvSpPr/>
          <p:nvPr/>
        </p:nvSpPr>
        <p:spPr>
          <a:xfrm>
            <a:off x="7239000" y="5181600"/>
            <a:ext cx="1524000" cy="1219200"/>
          </a:xfrm>
          <a:prstGeom prst="ellipse">
            <a:avLst/>
          </a:prstGeom>
          <a:blipFill rotWithShape="0">
            <a:blip r:embed="rId8" cstate="email"/>
            <a:stretch>
              <a:fillRect/>
            </a:stretch>
          </a:blipFill>
          <a:ln>
            <a:noFill/>
          </a:ln>
          <a:effectLst>
            <a:glow rad="101600">
              <a:srgbClr val="00B050">
                <a:alpha val="60000"/>
              </a:srgbClr>
            </a:glow>
          </a:effectLst>
        </p:spPr>
        <p:style>
          <a:lnRef idx="2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Овал 12"/>
          <p:cNvSpPr/>
          <p:nvPr/>
        </p:nvSpPr>
        <p:spPr>
          <a:xfrm>
            <a:off x="457200" y="5181601"/>
            <a:ext cx="1600200" cy="1219200"/>
          </a:xfrm>
          <a:prstGeom prst="ellipse">
            <a:avLst/>
          </a:prstGeom>
          <a:blipFill rotWithShape="0">
            <a:blip r:embed="rId9" cstate="email"/>
            <a:stretch>
              <a:fillRect/>
            </a:stretch>
          </a:blipFill>
          <a:ln>
            <a:noFill/>
          </a:ln>
          <a:effectLst>
            <a:glow rad="101600">
              <a:srgbClr val="00B050">
                <a:alpha val="60000"/>
              </a:srgbClr>
            </a:glow>
          </a:effectLst>
        </p:spPr>
        <p:style>
          <a:lnRef idx="2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/>
          <p:nvPr/>
        </p:nvGraphicFramePr>
        <p:xfrm>
          <a:off x="304800" y="1600200"/>
          <a:ext cx="38862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304800" y="228600"/>
            <a:ext cx="8610600" cy="761999"/>
          </a:xfrm>
          <a:prstGeom prst="rect">
            <a:avLst/>
          </a:prstGeom>
          <a:solidFill>
            <a:srgbClr val="D5FBE1"/>
          </a:solidFill>
          <a:ln w="25400" cap="rnd" cmpd="sng" algn="ctr">
            <a:noFill/>
            <a:prstDash val="solid"/>
          </a:ln>
          <a:effectLst>
            <a:glow rad="101600">
              <a:srgbClr val="99F9B9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glow rad="101600">
                    <a:srgbClr val="66FF99">
                      <a:alpha val="60000"/>
                    </a:srgb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Состояние здоровья обучающихся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>
                <a:glow rad="101600">
                  <a:srgbClr val="66FF99">
                    <a:alpha val="60000"/>
                  </a:srgb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1295400"/>
            <a:ext cx="2509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6600"/>
                </a:solidFill>
              </a:rPr>
              <a:t>2007-2008 учебный год</a:t>
            </a:r>
            <a:endParaRPr lang="ru-RU" b="1" dirty="0">
              <a:solidFill>
                <a:srgbClr val="006600"/>
              </a:solidFill>
            </a:endParaRPr>
          </a:p>
        </p:txBody>
      </p:sp>
      <p:graphicFrame>
        <p:nvGraphicFramePr>
          <p:cNvPr id="5" name="Объект 1"/>
          <p:cNvGraphicFramePr/>
          <p:nvPr/>
        </p:nvGraphicFramePr>
        <p:xfrm>
          <a:off x="4343400" y="1752600"/>
          <a:ext cx="4267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953000" y="1295400"/>
            <a:ext cx="3387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6600"/>
                </a:solidFill>
              </a:rPr>
              <a:t>2008-2009 учебный год</a:t>
            </a:r>
          </a:p>
          <a:p>
            <a:pPr algn="ctr"/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044599" y="4131179"/>
          <a:ext cx="5054802" cy="2477262"/>
        </p:xfrm>
        <a:graphic>
          <a:graphicData uri="http://schemas.openxmlformats.org/drawingml/2006/table">
            <a:tbl>
              <a:tblPr/>
              <a:tblGrid>
                <a:gridCol w="1246514"/>
                <a:gridCol w="613653"/>
                <a:gridCol w="1006917"/>
                <a:gridCol w="1093859"/>
                <a:gridCol w="1093859"/>
              </a:tblGrid>
              <a:tr h="244246">
                <a:tc rowSpan="2">
                  <a:txBody>
                    <a:bodyPr/>
                    <a:lstStyle/>
                    <a:p>
                      <a:pPr marL="3810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75"/>
                        </a:spcAft>
                      </a:pPr>
                      <a:r>
                        <a:rPr lang="ru-RU" sz="1400" b="1" dirty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Группа здоровья</a:t>
                      </a:r>
                      <a:endParaRPr lang="ru-RU" sz="1400" b="1" dirty="0">
                        <a:solidFill>
                          <a:srgbClr val="0066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47625">
                    <a:lnL w="12700" cap="flat" cmpd="sng" algn="ctr">
                      <a:solidFill>
                        <a:srgbClr val="ABC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BC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BC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3810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75"/>
                        </a:spcAft>
                      </a:pPr>
                      <a:r>
                        <a:rPr lang="ru-RU" sz="1400" b="1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2007/08 уч год</a:t>
                      </a:r>
                      <a:endParaRPr lang="ru-RU" sz="1400" b="1">
                        <a:solidFill>
                          <a:srgbClr val="0066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47625">
                    <a:lnL w="12700" cap="flat" cmpd="sng" algn="ctr">
                      <a:solidFill>
                        <a:srgbClr val="ABC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BC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BC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810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75"/>
                        </a:spcAft>
                      </a:pPr>
                      <a:r>
                        <a:rPr lang="ru-RU" sz="1400" b="1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2008/09 уч год</a:t>
                      </a:r>
                      <a:endParaRPr lang="ru-RU" sz="1400" b="1">
                        <a:solidFill>
                          <a:srgbClr val="0066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47625">
                    <a:lnL w="12700" cap="flat" cmpd="sng" algn="ctr">
                      <a:solidFill>
                        <a:srgbClr val="ABC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BC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BC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75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75"/>
                        </a:spcAft>
                      </a:pPr>
                      <a:r>
                        <a:rPr lang="ru-RU" sz="1400" b="1" dirty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 детей 51</a:t>
                      </a:r>
                      <a:endParaRPr lang="ru-RU" sz="1400" b="1" dirty="0">
                        <a:solidFill>
                          <a:srgbClr val="0066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47625">
                    <a:lnL w="12700" cap="flat" cmpd="sng" algn="ctr">
                      <a:solidFill>
                        <a:srgbClr val="ABC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BC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BC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75"/>
                        </a:spcAft>
                      </a:pPr>
                      <a:r>
                        <a:rPr lang="ru-RU" sz="1400" b="1" dirty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400" b="1" dirty="0">
                        <a:solidFill>
                          <a:srgbClr val="0066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47625">
                    <a:lnL w="12700" cap="flat" cmpd="sng" algn="ctr">
                      <a:solidFill>
                        <a:srgbClr val="ABC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BC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BC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75"/>
                        </a:spcAft>
                      </a:pPr>
                      <a:r>
                        <a:rPr lang="ru-RU" sz="1400" b="1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 детей</a:t>
                      </a:r>
                      <a:endParaRPr lang="ru-RU" sz="1400" b="1">
                        <a:solidFill>
                          <a:srgbClr val="0066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810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75"/>
                        </a:spcAft>
                      </a:pPr>
                      <a:r>
                        <a:rPr lang="ru-RU" sz="1400" b="1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51</a:t>
                      </a:r>
                      <a:endParaRPr lang="ru-RU" sz="1400" b="1">
                        <a:solidFill>
                          <a:srgbClr val="0066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47625">
                    <a:lnL w="12700" cap="flat" cmpd="sng" algn="ctr">
                      <a:solidFill>
                        <a:srgbClr val="ABC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BC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BC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75"/>
                        </a:spcAft>
                      </a:pPr>
                      <a:r>
                        <a:rPr lang="ru-RU" sz="1400" b="1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    %</a:t>
                      </a:r>
                      <a:endParaRPr lang="ru-RU" sz="1400" b="1">
                        <a:solidFill>
                          <a:srgbClr val="0066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47625">
                    <a:lnL w="12700" cap="flat" cmpd="sng" algn="ctr">
                      <a:solidFill>
                        <a:srgbClr val="ABC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BC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BC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246">
                <a:tc>
                  <a:txBody>
                    <a:bodyPr/>
                    <a:lstStyle/>
                    <a:p>
                      <a:pPr marL="3810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75"/>
                        </a:spcAft>
                      </a:pPr>
                      <a:r>
                        <a:rPr lang="ru-RU" sz="1400" b="1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группа</a:t>
                      </a:r>
                      <a:endParaRPr lang="ru-RU" sz="1400" b="1">
                        <a:solidFill>
                          <a:srgbClr val="0066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47625">
                    <a:lnL w="12700" cap="flat" cmpd="sng" algn="ctr">
                      <a:solidFill>
                        <a:srgbClr val="ABC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BC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BC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75"/>
                        </a:spcAft>
                      </a:pPr>
                      <a:r>
                        <a:rPr lang="ru-RU" sz="1400" b="1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 b="1">
                        <a:solidFill>
                          <a:srgbClr val="0066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47625">
                    <a:lnL w="12700" cap="flat" cmpd="sng" algn="ctr">
                      <a:solidFill>
                        <a:srgbClr val="ABC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BC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BC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75"/>
                        </a:spcAft>
                      </a:pPr>
                      <a:r>
                        <a:rPr lang="ru-RU" sz="1400" b="1" dirty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 </a:t>
                      </a:r>
                      <a:endParaRPr lang="ru-RU" sz="1400" b="1" dirty="0">
                        <a:solidFill>
                          <a:srgbClr val="0066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47625">
                    <a:lnL w="12700" cap="flat" cmpd="sng" algn="ctr">
                      <a:solidFill>
                        <a:srgbClr val="ABC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BC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BC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75"/>
                        </a:spcAft>
                      </a:pPr>
                      <a:r>
                        <a:rPr lang="ru-RU" sz="1400" b="1" dirty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b="1" dirty="0">
                        <a:solidFill>
                          <a:srgbClr val="0066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47625">
                    <a:lnL w="12700" cap="flat" cmpd="sng" algn="ctr">
                      <a:solidFill>
                        <a:srgbClr val="ABC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BC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BC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75"/>
                        </a:spcAft>
                      </a:pPr>
                      <a:r>
                        <a:rPr lang="ru-RU" sz="1400" b="1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b="1">
                        <a:solidFill>
                          <a:srgbClr val="0066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47625">
                    <a:lnL w="12700" cap="flat" cmpd="sng" algn="ctr">
                      <a:solidFill>
                        <a:srgbClr val="ABC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BC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BC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246">
                <a:tc>
                  <a:txBody>
                    <a:bodyPr/>
                    <a:lstStyle/>
                    <a:p>
                      <a:pPr marL="3810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75"/>
                        </a:spcAft>
                      </a:pPr>
                      <a:r>
                        <a:rPr lang="ru-RU" sz="1400" b="1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группа</a:t>
                      </a:r>
                      <a:endParaRPr lang="ru-RU" sz="1400" b="1">
                        <a:solidFill>
                          <a:srgbClr val="0066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47625">
                    <a:lnL w="12700" cap="flat" cmpd="sng" algn="ctr">
                      <a:solidFill>
                        <a:srgbClr val="ABC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BC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BC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75"/>
                        </a:spcAft>
                      </a:pPr>
                      <a:r>
                        <a:rPr lang="ru-RU" sz="1400" b="1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ru-RU" sz="1400" b="1">
                        <a:solidFill>
                          <a:srgbClr val="0066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47625">
                    <a:lnL w="12700" cap="flat" cmpd="sng" algn="ctr">
                      <a:solidFill>
                        <a:srgbClr val="ABC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BC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BC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75"/>
                        </a:spcAft>
                      </a:pPr>
                      <a:r>
                        <a:rPr lang="ru-RU" sz="1400" b="1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63</a:t>
                      </a:r>
                      <a:endParaRPr lang="ru-RU" sz="1400" b="1">
                        <a:solidFill>
                          <a:srgbClr val="0066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47625">
                    <a:lnL w="12700" cap="flat" cmpd="sng" algn="ctr">
                      <a:solidFill>
                        <a:srgbClr val="ABC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BC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BC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75"/>
                        </a:spcAft>
                      </a:pPr>
                      <a:r>
                        <a:rPr lang="ru-RU" sz="1400" b="1" dirty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ru-RU" sz="1400" b="1" dirty="0">
                        <a:solidFill>
                          <a:srgbClr val="0066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47625">
                    <a:lnL w="12700" cap="flat" cmpd="sng" algn="ctr">
                      <a:solidFill>
                        <a:srgbClr val="ABC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BC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BC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75"/>
                        </a:spcAft>
                      </a:pPr>
                      <a:r>
                        <a:rPr lang="ru-RU" sz="1400" b="1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61</a:t>
                      </a:r>
                      <a:endParaRPr lang="ru-RU" sz="1400" b="1">
                        <a:solidFill>
                          <a:srgbClr val="0066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47625">
                    <a:lnL w="12700" cap="flat" cmpd="sng" algn="ctr">
                      <a:solidFill>
                        <a:srgbClr val="ABC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BC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BC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246">
                <a:tc>
                  <a:txBody>
                    <a:bodyPr/>
                    <a:lstStyle/>
                    <a:p>
                      <a:pPr marL="3810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75"/>
                        </a:spcAft>
                      </a:pPr>
                      <a:r>
                        <a:rPr lang="ru-RU" sz="1400" b="1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группа</a:t>
                      </a:r>
                      <a:endParaRPr lang="ru-RU" sz="1400" b="1">
                        <a:solidFill>
                          <a:srgbClr val="0066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47625">
                    <a:lnL w="12700" cap="flat" cmpd="sng" algn="ctr">
                      <a:solidFill>
                        <a:srgbClr val="ABC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BC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BC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75"/>
                        </a:spcAft>
                      </a:pPr>
                      <a:r>
                        <a:rPr lang="ru-RU" sz="1400" b="1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400" b="1">
                        <a:solidFill>
                          <a:srgbClr val="0066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47625">
                    <a:lnL w="12700" cap="flat" cmpd="sng" algn="ctr">
                      <a:solidFill>
                        <a:srgbClr val="ABC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BC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BC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75"/>
                        </a:spcAft>
                      </a:pPr>
                      <a:r>
                        <a:rPr lang="ru-RU" sz="1400" b="1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  <a:endParaRPr lang="ru-RU" sz="1400" b="1">
                        <a:solidFill>
                          <a:srgbClr val="0066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47625">
                    <a:lnL w="12700" cap="flat" cmpd="sng" algn="ctr">
                      <a:solidFill>
                        <a:srgbClr val="ABC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BC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BC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75"/>
                        </a:spcAft>
                      </a:pPr>
                      <a:r>
                        <a:rPr lang="ru-RU" sz="1400" b="1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400" b="1">
                        <a:solidFill>
                          <a:srgbClr val="0066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47625">
                    <a:lnL w="12700" cap="flat" cmpd="sng" algn="ctr">
                      <a:solidFill>
                        <a:srgbClr val="ABC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BC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BC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75"/>
                        </a:spcAft>
                      </a:pPr>
                      <a:r>
                        <a:rPr lang="ru-RU" sz="1400" b="1" dirty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  <a:endParaRPr lang="ru-RU" sz="1400" b="1" dirty="0">
                        <a:solidFill>
                          <a:srgbClr val="0066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47625">
                    <a:lnL w="12700" cap="flat" cmpd="sng" algn="ctr">
                      <a:solidFill>
                        <a:srgbClr val="ABC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BC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BC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246">
                <a:tc>
                  <a:txBody>
                    <a:bodyPr/>
                    <a:lstStyle/>
                    <a:p>
                      <a:pPr marL="3810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75"/>
                        </a:spcAft>
                      </a:pPr>
                      <a:r>
                        <a:rPr lang="ru-RU" sz="1400" b="1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 группа</a:t>
                      </a:r>
                      <a:endParaRPr lang="ru-RU" sz="1400" b="1">
                        <a:solidFill>
                          <a:srgbClr val="0066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47625">
                    <a:lnL w="12700" cap="flat" cmpd="sng" algn="ctr">
                      <a:solidFill>
                        <a:srgbClr val="ABC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BC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BC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75"/>
                        </a:spcAft>
                      </a:pPr>
                      <a:r>
                        <a:rPr lang="ru-RU" sz="1400" b="1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b="1">
                        <a:solidFill>
                          <a:srgbClr val="0066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47625">
                    <a:lnL w="12700" cap="flat" cmpd="sng" algn="ctr">
                      <a:solidFill>
                        <a:srgbClr val="ABC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BC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BC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75"/>
                        </a:spcAft>
                      </a:pPr>
                      <a:r>
                        <a:rPr lang="ru-RU" sz="1400" b="1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b="1">
                        <a:solidFill>
                          <a:srgbClr val="0066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47625">
                    <a:lnL w="12700" cap="flat" cmpd="sng" algn="ctr">
                      <a:solidFill>
                        <a:srgbClr val="ABC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BC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BC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75"/>
                        </a:spcAft>
                      </a:pPr>
                      <a:r>
                        <a:rPr lang="ru-RU" sz="1400" b="1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b="1">
                        <a:solidFill>
                          <a:srgbClr val="0066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47625">
                    <a:lnL w="12700" cap="flat" cmpd="sng" algn="ctr">
                      <a:solidFill>
                        <a:srgbClr val="ABC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BC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BC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75"/>
                        </a:spcAft>
                      </a:pPr>
                      <a:r>
                        <a:rPr lang="ru-RU" sz="1400" b="1" dirty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 b="1" dirty="0">
                        <a:solidFill>
                          <a:srgbClr val="0066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47625">
                    <a:lnL w="12700" cap="flat" cmpd="sng" algn="ctr">
                      <a:solidFill>
                        <a:srgbClr val="ABC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BC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BC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7286644" y="1357298"/>
            <a:ext cx="1571668" cy="928718"/>
          </a:xfrm>
          <a:prstGeom prst="roundRect">
            <a:avLst/>
          </a:prstGeom>
          <a:solidFill>
            <a:srgbClr val="99F9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 smtClean="0"/>
          </a:p>
          <a:p>
            <a:pPr algn="ctr"/>
            <a:r>
              <a:rPr lang="ru-RU" b="1" dirty="0" smtClean="0">
                <a:solidFill>
                  <a:srgbClr val="006600"/>
                </a:solidFill>
              </a:rPr>
              <a:t>МОУ ДОД «</a:t>
            </a:r>
            <a:r>
              <a:rPr lang="ru-RU" b="1" dirty="0" err="1" smtClean="0">
                <a:solidFill>
                  <a:srgbClr val="006600"/>
                </a:solidFill>
              </a:rPr>
              <a:t>СДЮТиК</a:t>
            </a:r>
            <a:r>
              <a:rPr lang="ru-RU" b="1" dirty="0" smtClean="0">
                <a:solidFill>
                  <a:srgbClr val="006600"/>
                </a:solidFill>
              </a:rPr>
              <a:t>»</a:t>
            </a:r>
          </a:p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09600" y="5486400"/>
            <a:ext cx="1714528" cy="1133460"/>
          </a:xfrm>
          <a:prstGeom prst="roundRect">
            <a:avLst/>
          </a:prstGeom>
          <a:solidFill>
            <a:srgbClr val="99F9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 smtClean="0"/>
          </a:p>
          <a:p>
            <a:pPr algn="ctr"/>
            <a:r>
              <a:rPr lang="ru-RU" sz="2000" b="1" dirty="0" smtClean="0">
                <a:solidFill>
                  <a:srgbClr val="006600"/>
                </a:solidFill>
              </a:rPr>
              <a:t>ЦППР и К</a:t>
            </a: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2285992"/>
            <a:ext cx="1428728" cy="1143008"/>
          </a:xfrm>
          <a:prstGeom prst="roundRect">
            <a:avLst/>
          </a:prstGeom>
          <a:solidFill>
            <a:srgbClr val="99F9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 smtClean="0"/>
          </a:p>
          <a:p>
            <a:pPr algn="ctr"/>
            <a:r>
              <a:rPr lang="ru-RU" b="1" dirty="0" smtClean="0">
                <a:solidFill>
                  <a:srgbClr val="006600"/>
                </a:solidFill>
              </a:rPr>
              <a:t>МОУ ДОД «ДЮСШ»</a:t>
            </a:r>
          </a:p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215206" y="2571744"/>
            <a:ext cx="1714544" cy="1071570"/>
          </a:xfrm>
          <a:prstGeom prst="roundRect">
            <a:avLst/>
          </a:prstGeom>
          <a:solidFill>
            <a:srgbClr val="99F9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 smtClean="0"/>
          </a:p>
          <a:p>
            <a:pPr algn="ctr"/>
            <a:r>
              <a:rPr lang="ru-RU" b="1" dirty="0" smtClean="0">
                <a:solidFill>
                  <a:srgbClr val="006600"/>
                </a:solidFill>
              </a:rPr>
              <a:t>МОУ ДОД «БЦДТ»</a:t>
            </a:r>
          </a:p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67000" y="304800"/>
            <a:ext cx="1500198" cy="928694"/>
          </a:xfrm>
          <a:prstGeom prst="roundRect">
            <a:avLst/>
          </a:prstGeom>
          <a:solidFill>
            <a:srgbClr val="99F9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 smtClean="0"/>
          </a:p>
          <a:p>
            <a:pPr algn="ctr"/>
            <a:r>
              <a:rPr lang="ru-RU" b="1" dirty="0" smtClean="0">
                <a:solidFill>
                  <a:srgbClr val="006600"/>
                </a:solidFill>
              </a:rPr>
              <a:t>ИМЦО  г.</a:t>
            </a:r>
          </a:p>
          <a:p>
            <a:pPr algn="ctr"/>
            <a:r>
              <a:rPr lang="ru-RU" b="1" dirty="0" smtClean="0">
                <a:solidFill>
                  <a:srgbClr val="006600"/>
                </a:solidFill>
              </a:rPr>
              <a:t>Беломорск</a:t>
            </a:r>
          </a:p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71736" y="5500702"/>
            <a:ext cx="1928826" cy="1143008"/>
          </a:xfrm>
          <a:prstGeom prst="roundRect">
            <a:avLst/>
          </a:prstGeom>
          <a:solidFill>
            <a:srgbClr val="99F9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 smtClean="0"/>
          </a:p>
          <a:p>
            <a:pPr algn="ctr"/>
            <a:r>
              <a:rPr lang="ru-RU" b="1" dirty="0" smtClean="0">
                <a:solidFill>
                  <a:srgbClr val="006600"/>
                </a:solidFill>
              </a:rPr>
              <a:t>МОУ «</a:t>
            </a:r>
            <a:r>
              <a:rPr lang="ru-RU" b="1" dirty="0" err="1" smtClean="0">
                <a:solidFill>
                  <a:srgbClr val="006600"/>
                </a:solidFill>
              </a:rPr>
              <a:t>Машозерская</a:t>
            </a:r>
            <a:r>
              <a:rPr lang="ru-RU" b="1" dirty="0" smtClean="0">
                <a:solidFill>
                  <a:srgbClr val="006600"/>
                </a:solidFill>
              </a:rPr>
              <a:t> СОШ»</a:t>
            </a:r>
          </a:p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14876" y="5500702"/>
            <a:ext cx="2071702" cy="1143008"/>
          </a:xfrm>
          <a:prstGeom prst="roundRect">
            <a:avLst/>
          </a:prstGeom>
          <a:solidFill>
            <a:srgbClr val="99F9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 smtClean="0"/>
          </a:p>
          <a:p>
            <a:pPr algn="ctr"/>
            <a:r>
              <a:rPr lang="ru-RU" b="1" dirty="0" smtClean="0">
                <a:solidFill>
                  <a:srgbClr val="006600"/>
                </a:solidFill>
              </a:rPr>
              <a:t>МОУ «</a:t>
            </a:r>
            <a:r>
              <a:rPr lang="ru-RU" b="1" dirty="0" err="1" smtClean="0">
                <a:solidFill>
                  <a:srgbClr val="006600"/>
                </a:solidFill>
              </a:rPr>
              <a:t>Летнереченская</a:t>
            </a:r>
            <a:r>
              <a:rPr lang="ru-RU" b="1" dirty="0" smtClean="0">
                <a:solidFill>
                  <a:srgbClr val="006600"/>
                </a:solidFill>
              </a:rPr>
              <a:t> СОШ»</a:t>
            </a:r>
          </a:p>
          <a:p>
            <a:pPr algn="ctr"/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929454" y="5500702"/>
            <a:ext cx="1785950" cy="1143008"/>
          </a:xfrm>
          <a:prstGeom prst="roundRect">
            <a:avLst/>
          </a:prstGeom>
          <a:solidFill>
            <a:srgbClr val="99F9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 smtClean="0"/>
          </a:p>
          <a:p>
            <a:pPr algn="ctr"/>
            <a:r>
              <a:rPr lang="ru-RU" b="1" dirty="0" smtClean="0">
                <a:solidFill>
                  <a:srgbClr val="006600"/>
                </a:solidFill>
              </a:rPr>
              <a:t>МОУ «</a:t>
            </a:r>
            <a:r>
              <a:rPr lang="ru-RU" b="1" dirty="0" err="1" smtClean="0">
                <a:solidFill>
                  <a:srgbClr val="006600"/>
                </a:solidFill>
              </a:rPr>
              <a:t>Сосновецкая</a:t>
            </a:r>
            <a:r>
              <a:rPr lang="ru-RU" b="1" dirty="0" smtClean="0">
                <a:solidFill>
                  <a:srgbClr val="006600"/>
                </a:solidFill>
              </a:rPr>
              <a:t> СОШ»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629400" y="304800"/>
            <a:ext cx="1785950" cy="857280"/>
          </a:xfrm>
          <a:prstGeom prst="roundRect">
            <a:avLst/>
          </a:prstGeom>
          <a:solidFill>
            <a:srgbClr val="99F9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 smtClean="0"/>
          </a:p>
          <a:p>
            <a:pPr algn="ctr"/>
            <a:r>
              <a:rPr lang="ru-RU" b="1" dirty="0" smtClean="0">
                <a:solidFill>
                  <a:srgbClr val="006600"/>
                </a:solidFill>
              </a:rPr>
              <a:t>СТК РОО РОСТО (ДОСААФ)</a:t>
            </a:r>
          </a:p>
          <a:p>
            <a:pPr algn="ctr"/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629400" y="4114800"/>
            <a:ext cx="2166934" cy="990600"/>
          </a:xfrm>
          <a:prstGeom prst="roundRect">
            <a:avLst/>
          </a:prstGeom>
          <a:solidFill>
            <a:srgbClr val="99F9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 smtClean="0"/>
          </a:p>
          <a:p>
            <a:pPr algn="ctr"/>
            <a:r>
              <a:rPr lang="ru-RU" sz="2000" b="1" dirty="0" smtClean="0">
                <a:solidFill>
                  <a:srgbClr val="006600"/>
                </a:solidFill>
              </a:rPr>
              <a:t>Центр занятости</a:t>
            </a:r>
          </a:p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48000" y="4114800"/>
            <a:ext cx="3086112" cy="1000132"/>
          </a:xfrm>
          <a:prstGeom prst="roundRect">
            <a:avLst/>
          </a:prstGeom>
          <a:solidFill>
            <a:srgbClr val="99F9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 smtClean="0"/>
          </a:p>
          <a:p>
            <a:pPr algn="ctr"/>
            <a:r>
              <a:rPr lang="ru-RU" b="1" dirty="0" smtClean="0">
                <a:solidFill>
                  <a:srgbClr val="006600"/>
                </a:solidFill>
              </a:rPr>
              <a:t>ГУ «Центр социальной защиты»</a:t>
            </a:r>
          </a:p>
          <a:p>
            <a:pPr algn="ctr"/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04800" y="4114800"/>
            <a:ext cx="2209800" cy="952496"/>
          </a:xfrm>
          <a:prstGeom prst="roundRect">
            <a:avLst/>
          </a:prstGeom>
          <a:solidFill>
            <a:srgbClr val="99F9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b="1" dirty="0" smtClean="0">
                <a:solidFill>
                  <a:srgbClr val="006600"/>
                </a:solidFill>
              </a:rPr>
              <a:t>МУК </a:t>
            </a:r>
          </a:p>
          <a:p>
            <a:pPr algn="ctr"/>
            <a:r>
              <a:rPr lang="ru-RU" b="1" dirty="0" smtClean="0">
                <a:solidFill>
                  <a:srgbClr val="006600"/>
                </a:solidFill>
              </a:rPr>
              <a:t>«Беломорская</a:t>
            </a:r>
          </a:p>
          <a:p>
            <a:pPr algn="ctr"/>
            <a:r>
              <a:rPr lang="ru-RU" b="1" dirty="0" smtClean="0">
                <a:solidFill>
                  <a:srgbClr val="006600"/>
                </a:solidFill>
              </a:rPr>
              <a:t>ЦБС»</a:t>
            </a:r>
          </a:p>
          <a:p>
            <a:pPr lvl="0"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28600" y="304800"/>
            <a:ext cx="2133600" cy="1447800"/>
          </a:xfrm>
          <a:prstGeom prst="roundRect">
            <a:avLst/>
          </a:prstGeom>
          <a:solidFill>
            <a:srgbClr val="99F9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 smtClean="0"/>
          </a:p>
          <a:p>
            <a:pPr algn="ctr"/>
            <a:r>
              <a:rPr lang="ru-RU" sz="1600" b="1" dirty="0" smtClean="0">
                <a:solidFill>
                  <a:srgbClr val="006600"/>
                </a:solidFill>
              </a:rPr>
              <a:t>ГК по делам молодежи при МО «Беломорский муниципальный район»</a:t>
            </a:r>
          </a:p>
          <a:p>
            <a:pPr algn="ctr"/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572000" y="304800"/>
            <a:ext cx="1714512" cy="928694"/>
          </a:xfrm>
          <a:prstGeom prst="roundRect">
            <a:avLst/>
          </a:prstGeom>
          <a:solidFill>
            <a:srgbClr val="99F9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 smtClean="0"/>
          </a:p>
          <a:p>
            <a:pPr algn="ctr"/>
            <a:r>
              <a:rPr lang="ru-RU" b="1" dirty="0" smtClean="0">
                <a:solidFill>
                  <a:srgbClr val="006600"/>
                </a:solidFill>
              </a:rPr>
              <a:t>Беломорский РОО</a:t>
            </a:r>
          </a:p>
          <a:p>
            <a:pPr algn="ctr"/>
            <a:endParaRPr lang="ru-RU" dirty="0"/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2209800" y="2209800"/>
            <a:ext cx="4724400" cy="1143000"/>
          </a:xfrm>
          <a:prstGeom prst="rect">
            <a:avLst/>
          </a:prstGeom>
          <a:solidFill>
            <a:srgbClr val="D5FBE1"/>
          </a:solidFill>
          <a:ln w="25400" cap="rnd" cmpd="sng" algn="ctr">
            <a:noFill/>
            <a:prstDash val="solid"/>
          </a:ln>
          <a:effectLst>
            <a:glow rad="101600">
              <a:srgbClr val="99F9B9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glow rad="101600">
                    <a:srgbClr val="66FF99">
                      <a:alpha val="60000"/>
                    </a:srgb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Социальные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>
                  <a:glow rad="101600">
                    <a:srgbClr val="66FF99">
                      <a:alpha val="60000"/>
                    </a:srgb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 партнеры ОУ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rgbClr val="006600"/>
                </a:solidFill>
                <a:effectLst>
                  <a:glow rad="101600">
                    <a:srgbClr val="66FF99">
                      <a:alpha val="60000"/>
                    </a:srgbClr>
                  </a:glow>
                </a:effectLst>
              </a:rPr>
              <a:t>Муниципальный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>
                  <a:glow rad="101600">
                    <a:srgbClr val="66FF99">
                      <a:alpha val="60000"/>
                    </a:srgb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 уровень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>
                <a:glow rad="101600">
                  <a:srgbClr val="66FF99">
                    <a:alpha val="60000"/>
                  </a:srgb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52400" y="1371600"/>
          <a:ext cx="88392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381000" y="152400"/>
            <a:ext cx="8382000" cy="990600"/>
          </a:xfrm>
          <a:prstGeom prst="rect">
            <a:avLst/>
          </a:prstGeom>
          <a:solidFill>
            <a:srgbClr val="D5FBE1"/>
          </a:solidFill>
          <a:ln w="25400" cap="rnd" cmpd="sng" algn="ctr">
            <a:noFill/>
            <a:prstDash val="solid"/>
          </a:ln>
          <a:effectLst>
            <a:glow rad="101600">
              <a:srgbClr val="99F9B9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glow rad="101600">
                    <a:srgbClr val="66FF99">
                      <a:alpha val="60000"/>
                    </a:srgb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Социальные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>
                  <a:glow rad="101600">
                    <a:srgbClr val="66FF99">
                      <a:alpha val="60000"/>
                    </a:srgb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 партнеры ОУ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>
                  <a:glow rad="101600">
                    <a:srgbClr val="66FF99">
                      <a:alpha val="60000"/>
                    </a:srgb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Республиканский и международный уровни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>
                <a:glow rad="101600">
                  <a:srgbClr val="66FF99">
                    <a:alpha val="60000"/>
                  </a:srgb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7346" name="Picture 2" descr="C:\Мои документы\Мои рисунки\спорт.встреча 24.01.09\спорт.встреча 24.01.09 02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239000" y="5715000"/>
            <a:ext cx="1752600" cy="966952"/>
          </a:xfrm>
          <a:prstGeom prst="rect">
            <a:avLst/>
          </a:prstGeom>
          <a:noFill/>
        </p:spPr>
      </p:pic>
      <p:pic>
        <p:nvPicPr>
          <p:cNvPr id="57347" name="Picture 3" descr="E:\New\Фотки\Конференция Петрозаводск 28 октября\DSC00812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239000" y="1295400"/>
            <a:ext cx="1752600" cy="1085669"/>
          </a:xfrm>
          <a:prstGeom prst="rect">
            <a:avLst/>
          </a:prstGeom>
          <a:noFill/>
        </p:spPr>
      </p:pic>
      <p:pic>
        <p:nvPicPr>
          <p:cNvPr id="57348" name="Picture 4" descr="E:\New\Фотки\Монтессори\красноярск 174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52400" y="1295400"/>
            <a:ext cx="1676400" cy="1012457"/>
          </a:xfrm>
          <a:prstGeom prst="rect">
            <a:avLst/>
          </a:prstGeom>
          <a:noFill/>
        </p:spPr>
      </p:pic>
      <p:pic>
        <p:nvPicPr>
          <p:cNvPr id="7" name="Рисунок 6" descr="STP61596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28600" y="5524500"/>
            <a:ext cx="1371600" cy="1028700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2800" y="1295400"/>
            <a:ext cx="5791200" cy="541974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endParaRPr lang="ru-RU" sz="2400" b="1" dirty="0" smtClean="0">
              <a:solidFill>
                <a:srgbClr val="00660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US" sz="2400" b="1" dirty="0" smtClean="0">
                <a:solidFill>
                  <a:srgbClr val="006600"/>
                </a:solidFill>
              </a:rPr>
              <a:t>III</a:t>
            </a:r>
            <a:r>
              <a:rPr lang="ru-RU" sz="2400" b="1" dirty="0" smtClean="0">
                <a:solidFill>
                  <a:srgbClr val="006600"/>
                </a:solidFill>
              </a:rPr>
              <a:t> соревнование молодых исследователей программы «Шаг в будущее» в СЗФО РФ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6600"/>
                </a:solidFill>
              </a:rPr>
              <a:t>      Лучшая работа по социологии и политологии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6600"/>
                </a:solidFill>
              </a:rPr>
              <a:t>Участница Республиканской конференции юных исследователей  «Будущее Карелии»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6600"/>
                </a:solidFill>
              </a:rPr>
              <a:t>Участница  районной конференции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6600"/>
                </a:solidFill>
              </a:rPr>
              <a:t>     «Шаг в будущее»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6600"/>
                </a:solidFill>
              </a:rPr>
              <a:t>     1 место (социальные и поведенческие науки)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6600"/>
                </a:solidFill>
              </a:rPr>
              <a:t>Участница интеллектуального казино по творчеству Л.Н. Толстого. 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6600"/>
                </a:solidFill>
              </a:rPr>
              <a:t>      2 место в командном зачёте.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6600"/>
                </a:solidFill>
              </a:rPr>
              <a:t>2 место в муниципальной 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6600"/>
                </a:solidFill>
              </a:rPr>
              <a:t>      олимпиаде по обществознанию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6600"/>
                </a:solidFill>
              </a:rPr>
              <a:t>Участник федерального конкурса исследовательских работ им. Вернадского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endParaRPr lang="ru-RU" sz="2400" b="1" dirty="0" smtClean="0">
              <a:solidFill>
                <a:srgbClr val="006600"/>
              </a:solidFill>
            </a:endParaRP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981200"/>
            <a:ext cx="3035300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00B050">
                <a:alpha val="60000"/>
              </a:srgbClr>
            </a:glow>
            <a:softEdge rad="3175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04800" y="152400"/>
            <a:ext cx="8610600" cy="914399"/>
          </a:xfrm>
          <a:prstGeom prst="rect">
            <a:avLst/>
          </a:prstGeom>
          <a:solidFill>
            <a:srgbClr val="D5FBE1"/>
          </a:solidFill>
          <a:ln w="25400" cap="rnd" cmpd="sng" algn="ctr">
            <a:noFill/>
            <a:prstDash val="solid"/>
          </a:ln>
          <a:effectLst>
            <a:glow rad="101600">
              <a:srgbClr val="99F9B9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rgbClr val="006600"/>
                </a:solidFill>
                <a:effectLst>
                  <a:glow rad="101600">
                    <a:srgbClr val="66FF99">
                      <a:alpha val="60000"/>
                    </a:srgbClr>
                  </a:glow>
                </a:effectLst>
              </a:rPr>
              <a:t>Самые активные учащиеся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rgbClr val="006600"/>
                </a:solidFill>
                <a:effectLst>
                  <a:glow rad="101600">
                    <a:srgbClr val="66FF99">
                      <a:alpha val="60000"/>
                    </a:srgbClr>
                  </a:glow>
                </a:effectLst>
              </a:rPr>
              <a:t>Воробьева Ксения (11 класс)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glow rad="101600">
                    <a:srgbClr val="66FF99">
                      <a:alpha val="60000"/>
                    </a:srgb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>
                <a:glow rad="101600">
                  <a:srgbClr val="66FF99">
                    <a:alpha val="60000"/>
                  </a:srgb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67200" y="1219200"/>
            <a:ext cx="4876800" cy="56388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6600"/>
                </a:solidFill>
              </a:rPr>
              <a:t>Председатель совета                      «Юные пушнинские коммунары»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6600"/>
                </a:solidFill>
              </a:rPr>
              <a:t>Участница Регионального этапа Всероссийского конкурса лидеров ученического самоуправления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6600"/>
                </a:solidFill>
              </a:rPr>
              <a:t>      Победитель конкурса в номинации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6600"/>
                </a:solidFill>
              </a:rPr>
              <a:t>     «Лучшее портфолио лидера»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6600"/>
                </a:solidFill>
              </a:rPr>
              <a:t>1 место в соревновании по стрельбе    в районном финале игры                                «Орлёнок- школа безопасности»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6600"/>
                </a:solidFill>
              </a:rPr>
              <a:t>Участница интеллектуального казино по творчеству Л.Н. Толстого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6600"/>
                </a:solidFill>
              </a:rPr>
              <a:t>      2 место в командном зачёте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6600"/>
                </a:solidFill>
              </a:rPr>
              <a:t>Самый обаятельный Дед Мороз на районном конкурсе Дед Морозов и Снегурочек</a:t>
            </a:r>
          </a:p>
          <a:p>
            <a:pPr>
              <a:buNone/>
            </a:pP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2209800"/>
            <a:ext cx="3733800" cy="3112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00B050">
                <a:alpha val="60000"/>
              </a:srgbClr>
            </a:glow>
            <a:softEdge rad="3175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04800" y="152400"/>
            <a:ext cx="8610600" cy="914399"/>
          </a:xfrm>
          <a:prstGeom prst="rect">
            <a:avLst/>
          </a:prstGeom>
          <a:solidFill>
            <a:srgbClr val="D5FBE1"/>
          </a:solidFill>
          <a:ln w="25400" cap="rnd" cmpd="sng" algn="ctr">
            <a:noFill/>
            <a:prstDash val="solid"/>
          </a:ln>
          <a:effectLst>
            <a:glow rad="101600">
              <a:srgbClr val="99F9B9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rgbClr val="006600"/>
                </a:solidFill>
                <a:effectLst>
                  <a:glow rad="101600">
                    <a:srgbClr val="66FF99">
                      <a:alpha val="60000"/>
                    </a:srgbClr>
                  </a:glow>
                </a:effectLst>
              </a:rPr>
              <a:t>Самые активные учащиеся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rgbClr val="006600"/>
                </a:solidFill>
                <a:effectLst>
                  <a:glow rad="101600">
                    <a:srgbClr val="66FF99">
                      <a:alpha val="60000"/>
                    </a:srgbClr>
                  </a:glow>
                </a:effectLst>
              </a:rPr>
              <a:t>Коновалова Мария (11 класс)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glow rad="101600">
                    <a:srgbClr val="66FF99">
                      <a:alpha val="60000"/>
                    </a:srgb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>
                <a:glow rad="101600">
                  <a:srgbClr val="66FF99">
                    <a:alpha val="60000"/>
                  </a:srgb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5200" y="1295400"/>
            <a:ext cx="5638800" cy="534831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endParaRPr lang="ru-RU" sz="2800" b="1" dirty="0" smtClean="0">
              <a:solidFill>
                <a:srgbClr val="00660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006600"/>
                </a:solidFill>
              </a:rPr>
              <a:t>Участница конкурса                        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006600"/>
                </a:solidFill>
              </a:rPr>
              <a:t>    «Как я ходил на выборы»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006600"/>
                </a:solidFill>
              </a:rPr>
              <a:t>     1 место в номинации «Плакат»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006600"/>
                </a:solidFill>
              </a:rPr>
              <a:t>Победитель конкурса «Моя семья»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006600"/>
                </a:solidFill>
              </a:rPr>
              <a:t>Лауреат районного конкурса художественного слова «Моя Карелия!»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006600"/>
                </a:solidFill>
              </a:rPr>
              <a:t>2 место в конкурсе «Семейный дневник» на финском языке (журнал «</a:t>
            </a:r>
            <a:r>
              <a:rPr lang="ru-RU" sz="2800" b="1" dirty="0" err="1" smtClean="0">
                <a:solidFill>
                  <a:srgbClr val="006600"/>
                </a:solidFill>
              </a:rPr>
              <a:t>Кипиня</a:t>
            </a:r>
            <a:r>
              <a:rPr lang="ru-RU" sz="2800" b="1" dirty="0" smtClean="0">
                <a:solidFill>
                  <a:srgbClr val="006600"/>
                </a:solidFill>
              </a:rPr>
              <a:t>»)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006600"/>
                </a:solidFill>
              </a:rPr>
              <a:t>Участница </a:t>
            </a:r>
            <a:r>
              <a:rPr lang="en-US" sz="2800" b="1" dirty="0" smtClean="0">
                <a:solidFill>
                  <a:srgbClr val="006600"/>
                </a:solidFill>
              </a:rPr>
              <a:t>IX</a:t>
            </a:r>
            <a:r>
              <a:rPr lang="ru-RU" sz="2800" b="1" dirty="0" smtClean="0">
                <a:solidFill>
                  <a:srgbClr val="006600"/>
                </a:solidFill>
              </a:rPr>
              <a:t> районной краеведческой конференции «Моё Отечество 2009».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006600"/>
                </a:solidFill>
              </a:rPr>
              <a:t>     3 место в конкурсе исследовательских работ (секция «Культурное наследие»)</a:t>
            </a:r>
          </a:p>
          <a:p>
            <a:pPr>
              <a:buNone/>
            </a:pP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76400"/>
            <a:ext cx="3146959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00B050">
                <a:alpha val="60000"/>
              </a:srgbClr>
            </a:glow>
            <a:softEdge rad="3175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04800" y="152400"/>
            <a:ext cx="8610600" cy="914399"/>
          </a:xfrm>
          <a:prstGeom prst="rect">
            <a:avLst/>
          </a:prstGeom>
          <a:solidFill>
            <a:srgbClr val="D5FBE1"/>
          </a:solidFill>
          <a:ln w="25400" cap="rnd" cmpd="sng" algn="ctr">
            <a:noFill/>
            <a:prstDash val="solid"/>
          </a:ln>
          <a:effectLst>
            <a:glow rad="101600">
              <a:srgbClr val="99F9B9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rgbClr val="006600"/>
                </a:solidFill>
                <a:effectLst>
                  <a:glow rad="101600">
                    <a:srgbClr val="66FF99">
                      <a:alpha val="60000"/>
                    </a:srgbClr>
                  </a:glow>
                </a:effectLst>
              </a:rPr>
              <a:t>Самые активные учащиеся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rgbClr val="006600"/>
                </a:solidFill>
                <a:effectLst>
                  <a:glow rad="101600">
                    <a:srgbClr val="66FF99">
                      <a:alpha val="60000"/>
                    </a:srgbClr>
                  </a:glow>
                </a:effectLst>
              </a:rPr>
              <a:t>Ефремова Надежда (7 класс)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glow rad="101600">
                    <a:srgbClr val="66FF99">
                      <a:alpha val="60000"/>
                    </a:srgb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>
                <a:glow rad="101600">
                  <a:srgbClr val="66FF99">
                    <a:alpha val="60000"/>
                  </a:srgb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657600" y="1295400"/>
            <a:ext cx="5486400" cy="55626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6600"/>
                </a:solidFill>
              </a:rPr>
              <a:t>Республиканская конференция 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6600"/>
                </a:solidFill>
              </a:rPr>
              <a:t>     «Будущее Карелии»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6600"/>
                </a:solidFill>
              </a:rPr>
              <a:t>     2 место (секция «Юниор. История»)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6600"/>
                </a:solidFill>
              </a:rPr>
              <a:t>Победитель конкурса «Моя семья»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6600"/>
                </a:solidFill>
              </a:rPr>
              <a:t>1 место в конкурсе «Семейный дневник» на финском языке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6600"/>
                </a:solidFill>
              </a:rPr>
              <a:t>     (журнал «</a:t>
            </a:r>
            <a:r>
              <a:rPr lang="ru-RU" sz="2000" b="1" dirty="0" err="1" smtClean="0">
                <a:solidFill>
                  <a:srgbClr val="006600"/>
                </a:solidFill>
              </a:rPr>
              <a:t>Кипиня</a:t>
            </a:r>
            <a:r>
              <a:rPr lang="ru-RU" sz="2000" b="1" dirty="0" smtClean="0">
                <a:solidFill>
                  <a:srgbClr val="006600"/>
                </a:solidFill>
              </a:rPr>
              <a:t>»)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6600"/>
                </a:solidFill>
              </a:rPr>
              <a:t>Участница </a:t>
            </a:r>
            <a:r>
              <a:rPr lang="en-US" sz="2000" b="1" dirty="0" smtClean="0">
                <a:solidFill>
                  <a:srgbClr val="006600"/>
                </a:solidFill>
              </a:rPr>
              <a:t>IX</a:t>
            </a:r>
            <a:r>
              <a:rPr lang="ru-RU" sz="2000" b="1" dirty="0" smtClean="0">
                <a:solidFill>
                  <a:srgbClr val="006600"/>
                </a:solidFill>
              </a:rPr>
              <a:t> районной краеведческой конференции «Моё Отечество 2009».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6600"/>
                </a:solidFill>
              </a:rPr>
              <a:t>     3 место в конкурсе исследовательских работ, секция «Родословие»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6600"/>
                </a:solidFill>
              </a:rPr>
              <a:t>Участник федерального конкурса исследовательских работ им. Вернадского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1981200"/>
            <a:ext cx="3276600" cy="3722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00B050">
                <a:alpha val="60000"/>
              </a:srgbClr>
            </a:glow>
            <a:softEdge rad="3175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04800" y="152400"/>
            <a:ext cx="8610600" cy="914399"/>
          </a:xfrm>
          <a:prstGeom prst="rect">
            <a:avLst/>
          </a:prstGeom>
          <a:solidFill>
            <a:srgbClr val="D5FBE1"/>
          </a:solidFill>
          <a:ln w="25400" cap="rnd" cmpd="sng" algn="ctr">
            <a:noFill/>
            <a:prstDash val="solid"/>
          </a:ln>
          <a:effectLst>
            <a:glow rad="101600">
              <a:srgbClr val="99F9B9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rgbClr val="006600"/>
                </a:solidFill>
                <a:effectLst>
                  <a:glow rad="101600">
                    <a:srgbClr val="66FF99">
                      <a:alpha val="60000"/>
                    </a:srgbClr>
                  </a:glow>
                </a:effectLst>
              </a:rPr>
              <a:t>Самые активные учащиеся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rgbClr val="006600"/>
                </a:solidFill>
                <a:effectLst>
                  <a:glow rad="101600">
                    <a:srgbClr val="66FF99">
                      <a:alpha val="60000"/>
                    </a:srgbClr>
                  </a:glow>
                </a:effectLst>
              </a:rPr>
              <a:t>Никитина Валерия (7 класс)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glow rad="101600">
                    <a:srgbClr val="66FF99">
                      <a:alpha val="60000"/>
                    </a:srgb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>
                <a:glow rad="101600">
                  <a:srgbClr val="66FF99">
                    <a:alpha val="60000"/>
                  </a:srgb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28600" y="1219200"/>
          <a:ext cx="86868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304800" y="152400"/>
            <a:ext cx="8610600" cy="762000"/>
          </a:xfrm>
          <a:prstGeom prst="rect">
            <a:avLst/>
          </a:prstGeom>
          <a:solidFill>
            <a:srgbClr val="D5FBE1"/>
          </a:solidFill>
          <a:ln w="25400" cap="rnd" cmpd="sng" algn="ctr">
            <a:noFill/>
            <a:prstDash val="solid"/>
          </a:ln>
          <a:effectLst>
            <a:glow rad="101600">
              <a:srgbClr val="99F9B9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200" b="1" dirty="0" smtClean="0">
              <a:solidFill>
                <a:srgbClr val="006600"/>
              </a:solidFill>
              <a:effectLst>
                <a:glow rad="101600">
                  <a:srgbClr val="66FF99">
                    <a:alpha val="60000"/>
                  </a:srgbClr>
                </a:glow>
              </a:effectLst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rgbClr val="006600"/>
                </a:solidFill>
                <a:effectLst>
                  <a:glow rad="101600">
                    <a:srgbClr val="66FF99">
                      <a:alpha val="60000"/>
                    </a:srgbClr>
                  </a:glow>
                </a:effectLst>
              </a:rPr>
              <a:t>Самые активные учащиеся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>
                <a:glow rad="101600">
                  <a:srgbClr val="66FF99">
                    <a:alpha val="60000"/>
                  </a:srgb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декабрь2008 01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000760" y="4429132"/>
            <a:ext cx="2952770" cy="2214578"/>
          </a:xfrm>
          <a:prstGeom prst="rect">
            <a:avLst/>
          </a:prstGeom>
          <a:effectLst>
            <a:glow rad="101600">
              <a:srgbClr val="00B050">
                <a:alpha val="60000"/>
              </a:srgbClr>
            </a:glow>
            <a:softEdge rad="31750"/>
          </a:effectLst>
        </p:spPr>
      </p:pic>
      <p:pic>
        <p:nvPicPr>
          <p:cNvPr id="4" name="Рисунок 3" descr="декабрь2008 02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76600" y="3733800"/>
            <a:ext cx="2571768" cy="1928826"/>
          </a:xfrm>
          <a:prstGeom prst="rect">
            <a:avLst/>
          </a:prstGeom>
          <a:effectLst>
            <a:glow rad="101600">
              <a:srgbClr val="00B050">
                <a:alpha val="60000"/>
              </a:srgbClr>
            </a:glow>
            <a:softEdge rad="31750"/>
          </a:effectLst>
        </p:spPr>
      </p:pic>
      <p:pic>
        <p:nvPicPr>
          <p:cNvPr id="5" name="Рисунок 4" descr="декабрь2008 00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52400" y="4419600"/>
            <a:ext cx="2952771" cy="2214578"/>
          </a:xfrm>
          <a:prstGeom prst="rect">
            <a:avLst/>
          </a:prstGeom>
          <a:effectLst>
            <a:glow rad="101600">
              <a:srgbClr val="00B050">
                <a:alpha val="60000"/>
              </a:srgbClr>
            </a:glow>
            <a:softEdge rad="31750"/>
          </a:effectLst>
        </p:spPr>
      </p:pic>
      <p:sp>
        <p:nvSpPr>
          <p:cNvPr id="6" name="TextBox 5"/>
          <p:cNvSpPr txBox="1"/>
          <p:nvPr/>
        </p:nvSpPr>
        <p:spPr>
          <a:xfrm>
            <a:off x="228600" y="1295400"/>
            <a:ext cx="85725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6600"/>
                </a:solidFill>
              </a:rPr>
              <a:t>Участие обучающихся  во Всероссийской  акции «Зажги свечу», посвященную     борьбе с  терроризмом (1-11 классы)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6600"/>
                </a:solidFill>
              </a:rPr>
              <a:t>День самоуправления (1-11 классы)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6600"/>
                </a:solidFill>
              </a:rPr>
              <a:t>Участие в итоговой конференции «Организация и проведение «Школ волонтеров» в районах Карелии» г. Петрозаводск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6600"/>
                </a:solidFill>
              </a:rPr>
              <a:t>Международный День Толерантности.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6600"/>
                </a:solidFill>
              </a:rPr>
              <a:t>Деловая игра «Толерантность» (6,7,9,11 классы)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52400" y="152400"/>
            <a:ext cx="8686800" cy="914400"/>
          </a:xfrm>
          <a:prstGeom prst="rect">
            <a:avLst/>
          </a:prstGeom>
          <a:solidFill>
            <a:srgbClr val="D5FBE1"/>
          </a:solidFill>
          <a:ln w="25400" cap="rnd" cmpd="sng" algn="ctr">
            <a:noFill/>
            <a:prstDash val="solid"/>
          </a:ln>
          <a:effectLst>
            <a:glow rad="101600">
              <a:srgbClr val="99F9B9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rgbClr val="006600"/>
                </a:solidFill>
                <a:effectLst>
                  <a:glow rad="101600">
                    <a:srgbClr val="66FF99">
                      <a:alpha val="60000"/>
                    </a:srgbClr>
                  </a:glow>
                </a:effectLst>
              </a:rPr>
              <a:t>Реализация проекта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rgbClr val="006600"/>
                </a:solidFill>
                <a:effectLst>
                  <a:glow rad="101600">
                    <a:srgbClr val="66FF99">
                      <a:alpha val="60000"/>
                    </a:srgbClr>
                  </a:glow>
                </a:effectLst>
              </a:rPr>
              <a:t>«Проблема формирования толерантности…»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>
                <a:glow rad="101600">
                  <a:srgbClr val="66FF99">
                    <a:alpha val="60000"/>
                  </a:srgb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228600" y="1143000"/>
          <a:ext cx="86868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152400" y="152400"/>
            <a:ext cx="8763000" cy="685800"/>
          </a:xfrm>
          <a:prstGeom prst="rect">
            <a:avLst/>
          </a:prstGeom>
          <a:solidFill>
            <a:srgbClr val="D5FBE1"/>
          </a:solidFill>
          <a:ln w="25400" cap="rnd" cmpd="sng" algn="ctr">
            <a:noFill/>
            <a:prstDash val="solid"/>
          </a:ln>
          <a:effectLst>
            <a:glow rad="101600">
              <a:srgbClr val="99F9B9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rgbClr val="006600"/>
                </a:solidFill>
                <a:effectLst>
                  <a:glow rad="101600">
                    <a:srgbClr val="66FF99">
                      <a:alpha val="60000"/>
                    </a:srgbClr>
                  </a:glow>
                </a:effectLst>
              </a:rPr>
              <a:t>Реализация НРК. Учебная деятельность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>
                <a:glow rad="101600">
                  <a:srgbClr val="66FF99">
                    <a:alpha val="60000"/>
                  </a:srgb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010400" y="1143000"/>
            <a:ext cx="1428760" cy="928694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effectLst>
            <a:glow rad="228600">
              <a:srgbClr val="00B05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TriangleInverted">
              <a:avLst/>
            </a:prstTxWarp>
          </a:bodyPr>
          <a:lstStyle/>
          <a:p>
            <a:pPr algn="ctr"/>
            <a:r>
              <a:rPr lang="ru-RU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Н</a:t>
            </a:r>
            <a:r>
              <a:rPr lang="ru-RU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Р</a:t>
            </a:r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К</a:t>
            </a:r>
            <a:endParaRPr lang="ru-RU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50292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6600"/>
                </a:solidFill>
              </a:rPr>
              <a:t>Содержание НРК интегрировано </a:t>
            </a:r>
          </a:p>
          <a:p>
            <a:pPr algn="ctr"/>
            <a:r>
              <a:rPr lang="ru-RU" sz="2400" b="1" dirty="0" smtClean="0">
                <a:solidFill>
                  <a:srgbClr val="006600"/>
                </a:solidFill>
              </a:rPr>
              <a:t>в содержание всех предметов в объеме 10% </a:t>
            </a:r>
          </a:p>
          <a:p>
            <a:pPr algn="ctr"/>
            <a:r>
              <a:rPr lang="ru-RU" sz="2400" b="1" dirty="0" smtClean="0">
                <a:solidFill>
                  <a:srgbClr val="006600"/>
                </a:solidFill>
              </a:rPr>
              <a:t>от общего учебного времени, кроме математики.  </a:t>
            </a:r>
            <a:endParaRPr lang="ru-RU" sz="2400" b="1" dirty="0">
              <a:solidFill>
                <a:srgbClr val="006600"/>
              </a:solidFill>
            </a:endParaRPr>
          </a:p>
        </p:txBody>
      </p:sp>
      <p:pic>
        <p:nvPicPr>
          <p:cNvPr id="10" name="Рисунок 9" descr="фото октябрь 036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162800" y="2743200"/>
            <a:ext cx="1629503" cy="1861838"/>
          </a:xfrm>
          <a:prstGeom prst="rect">
            <a:avLst/>
          </a:prstGeom>
          <a:effectLst>
            <a:glow rad="101600">
              <a:srgbClr val="00B050">
                <a:alpha val="60000"/>
              </a:srgbClr>
            </a:glow>
            <a:softEdge rad="31750"/>
          </a:effectLst>
        </p:spPr>
      </p:pic>
      <p:pic>
        <p:nvPicPr>
          <p:cNvPr id="11" name="Рисунок 10" descr="фото октябрь 048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04800" y="2743200"/>
            <a:ext cx="1702992" cy="1853362"/>
          </a:xfrm>
          <a:prstGeom prst="rect">
            <a:avLst/>
          </a:prstGeom>
          <a:effectLst>
            <a:glow rad="101600">
              <a:srgbClr val="00B050">
                <a:alpha val="60000"/>
              </a:srgbClr>
            </a:glow>
            <a:softEdge rad="31750"/>
          </a:effec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762000" y="1143000"/>
            <a:ext cx="1428760" cy="928694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effectLst>
            <a:glow rad="228600">
              <a:srgbClr val="00B05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TriangleInverted">
              <a:avLst/>
            </a:prstTxWarp>
          </a:bodyPr>
          <a:lstStyle/>
          <a:p>
            <a:pPr algn="ctr"/>
            <a:r>
              <a:rPr lang="ru-RU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Н</a:t>
            </a:r>
            <a:r>
              <a:rPr lang="ru-RU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Р</a:t>
            </a:r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К</a:t>
            </a:r>
            <a:endParaRPr lang="ru-RU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152400" y="857232"/>
          <a:ext cx="8839200" cy="5848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152400" y="152400"/>
            <a:ext cx="8763000" cy="685800"/>
          </a:xfrm>
          <a:prstGeom prst="rect">
            <a:avLst/>
          </a:prstGeom>
          <a:solidFill>
            <a:srgbClr val="D5FBE1"/>
          </a:solidFill>
          <a:ln w="25400" cap="rnd" cmpd="sng" algn="ctr">
            <a:noFill/>
            <a:prstDash val="solid"/>
          </a:ln>
          <a:effectLst>
            <a:glow rad="101600">
              <a:srgbClr val="99F9B9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rgbClr val="006600"/>
                </a:solidFill>
                <a:effectLst>
                  <a:glow rad="101600">
                    <a:srgbClr val="66FF99">
                      <a:alpha val="60000"/>
                    </a:srgbClr>
                  </a:glow>
                </a:effectLst>
              </a:rPr>
              <a:t>Реализация НРК. Исследовательская деятельность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>
                <a:glow rad="101600">
                  <a:srgbClr val="66FF99">
                    <a:alpha val="60000"/>
                  </a:srgb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81000" y="1295400"/>
          <a:ext cx="7848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304800" y="228600"/>
            <a:ext cx="8610600" cy="761999"/>
          </a:xfrm>
          <a:prstGeom prst="rect">
            <a:avLst/>
          </a:prstGeom>
          <a:solidFill>
            <a:srgbClr val="D5FBE1"/>
          </a:solidFill>
          <a:ln w="25400" cap="rnd" cmpd="sng" algn="ctr">
            <a:noFill/>
            <a:prstDash val="solid"/>
          </a:ln>
          <a:effectLst>
            <a:glow rad="101600">
              <a:srgbClr val="99F9B9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800" b="1" dirty="0" smtClean="0">
                <a:solidFill>
                  <a:srgbClr val="006600"/>
                </a:solidFill>
                <a:effectLst>
                  <a:glow rad="101600">
                    <a:srgbClr val="66FF99">
                      <a:alpha val="60000"/>
                    </a:srgbClr>
                  </a:glow>
                </a:effectLst>
              </a:rPr>
              <a:t>Результаты 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>
                  <a:glow rad="101600">
                    <a:srgbClr val="66FF99">
                      <a:alpha val="60000"/>
                    </a:srgb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учебной деятельности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>
                <a:glow rad="101600">
                  <a:srgbClr val="66FF99">
                    <a:alpha val="60000"/>
                  </a:srgb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ирочка\Documents\МОЕ\МОИ ФОТКИ\школа\S63044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21220807">
            <a:off x="609600" y="4038600"/>
            <a:ext cx="1828800" cy="2438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glow rad="101600">
              <a:srgbClr val="00B050">
                <a:alpha val="60000"/>
              </a:srgbClr>
            </a:glow>
            <a:softEdge rad="31750"/>
          </a:effectLst>
        </p:spPr>
      </p:pic>
      <p:pic>
        <p:nvPicPr>
          <p:cNvPr id="5" name="Picture 9" descr="C:\Users\ирочка\Documents\МОЕ\МОИ ФОТКИ\Надя\S630452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21268716">
            <a:off x="609600" y="1066800"/>
            <a:ext cx="2215423" cy="1662130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101600">
              <a:srgbClr val="00B050">
                <a:alpha val="60000"/>
              </a:srgbClr>
            </a:glow>
            <a:softEdge rad="31750"/>
          </a:effectLst>
        </p:spPr>
      </p:pic>
      <p:pic>
        <p:nvPicPr>
          <p:cNvPr id="6" name="Picture 12" descr="C:\Users\ирочка\Documents\МОЕ\МОИ ФОТКИ\школа\S630414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373218">
            <a:off x="6934200" y="4191000"/>
            <a:ext cx="1752600" cy="233722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glow rad="101600">
              <a:srgbClr val="00B050">
                <a:alpha val="60000"/>
              </a:srgbClr>
            </a:glow>
            <a:softEdge rad="31750"/>
          </a:effectLst>
        </p:spPr>
      </p:pic>
      <p:pic>
        <p:nvPicPr>
          <p:cNvPr id="7" name="Picture 9" descr="C:\Users\ирочка\Documents\МОЕ\МОИ ФОТКИ\школа\S630442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886200" y="762000"/>
            <a:ext cx="1503355" cy="200483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glow rad="101600">
              <a:srgbClr val="00B050">
                <a:alpha val="60000"/>
              </a:srgbClr>
            </a:glow>
            <a:softEdge rad="31750"/>
          </a:effectLst>
        </p:spPr>
      </p:pic>
      <p:pic>
        <p:nvPicPr>
          <p:cNvPr id="8" name="Picture 10" descr="C:\Users\ирочка\Documents\МОЕ\МОИ ФОТКИ\школа\S630443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733800" y="4800600"/>
            <a:ext cx="2209800" cy="165735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glow rad="101600">
              <a:srgbClr val="00B050">
                <a:alpha val="60000"/>
              </a:srgbClr>
            </a:glow>
            <a:softEdge rad="31750"/>
          </a:effectLst>
        </p:spPr>
      </p:pic>
      <p:pic>
        <p:nvPicPr>
          <p:cNvPr id="9" name="Picture 11" descr="C:\Users\ирочка\Documents\МОЕ\МОИ ФОТКИ\школа\S6304435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300452">
            <a:off x="6435983" y="1066800"/>
            <a:ext cx="2292057" cy="1676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glow rad="101600">
              <a:srgbClr val="00B050">
                <a:alpha val="60000"/>
              </a:srgbClr>
            </a:glow>
            <a:softEdge rad="31750"/>
          </a:effec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52400" y="152400"/>
            <a:ext cx="8763000" cy="685800"/>
          </a:xfrm>
          <a:prstGeom prst="rect">
            <a:avLst/>
          </a:prstGeom>
          <a:solidFill>
            <a:srgbClr val="D5FBE1"/>
          </a:solidFill>
          <a:ln w="25400" cap="rnd" cmpd="sng" algn="ctr">
            <a:noFill/>
            <a:prstDash val="solid"/>
          </a:ln>
          <a:effectLst>
            <a:glow rad="101600">
              <a:srgbClr val="99F9B9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rgbClr val="006600"/>
                </a:solidFill>
                <a:effectLst>
                  <a:glow rad="101600">
                    <a:srgbClr val="66FF99">
                      <a:alpha val="60000"/>
                    </a:srgbClr>
                  </a:glow>
                </a:effectLst>
              </a:rPr>
              <a:t>Реализация НРК. Дополнительное образование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>
                <a:glow rad="101600">
                  <a:srgbClr val="66FF99">
                    <a:alpha val="60000"/>
                  </a:srgb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28800" y="2895600"/>
            <a:ext cx="5715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6600"/>
                </a:solidFill>
              </a:rPr>
              <a:t>Кружок «Северные рукоделия». Руководитель Ефремова И.М.</a:t>
            </a:r>
          </a:p>
          <a:p>
            <a:pPr algn="ctr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6600"/>
                </a:solidFill>
              </a:rPr>
              <a:t>Знакомство с народной игрушкой</a:t>
            </a:r>
          </a:p>
          <a:p>
            <a:pPr algn="ctr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6600"/>
                </a:solidFill>
              </a:rPr>
              <a:t>Изготовление кукол- закруток</a:t>
            </a:r>
            <a:endParaRPr lang="ru-RU" sz="24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STP62008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285720" y="928670"/>
            <a:ext cx="2571736" cy="1928802"/>
          </a:xfrm>
          <a:effectLst>
            <a:glow rad="228600">
              <a:srgbClr val="00B050">
                <a:alpha val="40000"/>
              </a:srgbClr>
            </a:glow>
            <a:softEdge rad="31750"/>
          </a:effectLst>
        </p:spPr>
      </p:pic>
      <p:pic>
        <p:nvPicPr>
          <p:cNvPr id="7" name="Содержимое 6" descr="STP62028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2000232" y="2428868"/>
            <a:ext cx="2392899" cy="1794674"/>
          </a:xfrm>
          <a:effectLst>
            <a:glow rad="228600">
              <a:srgbClr val="00B050">
                <a:alpha val="40000"/>
              </a:srgbClr>
            </a:glow>
          </a:effectLst>
        </p:spPr>
      </p:pic>
      <p:pic>
        <p:nvPicPr>
          <p:cNvPr id="9" name="Рисунок 8" descr="STP6201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28600" y="3810000"/>
            <a:ext cx="2500298" cy="1875224"/>
          </a:xfrm>
          <a:prstGeom prst="rect">
            <a:avLst/>
          </a:prstGeom>
          <a:effectLst>
            <a:glow rad="228600">
              <a:srgbClr val="00B050">
                <a:alpha val="40000"/>
              </a:srgbClr>
            </a:glow>
          </a:effectLst>
        </p:spPr>
      </p:pic>
      <p:pic>
        <p:nvPicPr>
          <p:cNvPr id="10" name="Рисунок 9" descr="STP6201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667000" y="4724400"/>
            <a:ext cx="2405079" cy="1803809"/>
          </a:xfrm>
          <a:prstGeom prst="rect">
            <a:avLst/>
          </a:prstGeom>
          <a:effectLst>
            <a:glow rad="228600">
              <a:srgbClr val="00B050">
                <a:alpha val="40000"/>
              </a:srgbClr>
            </a:glow>
          </a:effectLst>
        </p:spPr>
      </p:pic>
      <p:pic>
        <p:nvPicPr>
          <p:cNvPr id="12" name="Рисунок 11" descr="STP61999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786314" y="2786058"/>
            <a:ext cx="2786082" cy="2089562"/>
          </a:xfrm>
          <a:prstGeom prst="rect">
            <a:avLst/>
          </a:prstGeom>
          <a:effectLst>
            <a:glow rad="228600">
              <a:srgbClr val="00B050">
                <a:alpha val="40000"/>
              </a:srgbClr>
            </a:glow>
          </a:effectLst>
        </p:spPr>
      </p:pic>
      <p:pic>
        <p:nvPicPr>
          <p:cNvPr id="14" name="Рисунок 13" descr="STP61986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215074" y="4643446"/>
            <a:ext cx="2571768" cy="1928826"/>
          </a:xfrm>
          <a:prstGeom prst="rect">
            <a:avLst/>
          </a:prstGeom>
          <a:effectLst>
            <a:glow rad="228600">
              <a:srgbClr val="00B050">
                <a:alpha val="40000"/>
              </a:srgbClr>
            </a:glow>
          </a:effectLst>
        </p:spPr>
      </p:pic>
      <p:sp>
        <p:nvSpPr>
          <p:cNvPr id="13" name="TextBox 12"/>
          <p:cNvSpPr txBox="1"/>
          <p:nvPr/>
        </p:nvSpPr>
        <p:spPr>
          <a:xfrm>
            <a:off x="0" y="2971800"/>
            <a:ext cx="292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6600"/>
                </a:solidFill>
              </a:rPr>
              <a:t>    </a:t>
            </a:r>
            <a:r>
              <a:rPr lang="ru-RU" sz="2400" b="1" dirty="0" smtClean="0">
                <a:solidFill>
                  <a:srgbClr val="006600"/>
                </a:solidFill>
              </a:rPr>
              <a:t>Экскурсии</a:t>
            </a:r>
            <a:endParaRPr lang="ru-RU" sz="2400" b="1" dirty="0">
              <a:solidFill>
                <a:srgbClr val="0066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52800" y="1219200"/>
            <a:ext cx="2286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6600"/>
                </a:solidFill>
              </a:rPr>
              <a:t>Работа в эксперименте</a:t>
            </a:r>
            <a:endParaRPr lang="ru-RU" sz="2400" b="1" dirty="0">
              <a:solidFill>
                <a:srgbClr val="006600"/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228600" y="152400"/>
            <a:ext cx="8610600" cy="838199"/>
          </a:xfrm>
          <a:prstGeom prst="rect">
            <a:avLst/>
          </a:prstGeom>
          <a:solidFill>
            <a:srgbClr val="D5FBE1"/>
          </a:solidFill>
          <a:ln w="25400" cap="rnd" cmpd="sng" algn="ctr">
            <a:noFill/>
            <a:prstDash val="solid"/>
          </a:ln>
          <a:effectLst>
            <a:glow rad="101600">
              <a:srgbClr val="99F9B9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glow rad="101600">
                    <a:srgbClr val="66FF99">
                      <a:alpha val="60000"/>
                    </a:srgb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Разновозрастная группа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>
                <a:glow rad="101600">
                  <a:srgbClr val="66FF99">
                    <a:alpha val="60000"/>
                  </a:srgb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" name="Рисунок 17" descr="STP62034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6096000" y="1143000"/>
            <a:ext cx="2667019" cy="2000264"/>
          </a:xfrm>
          <a:prstGeom prst="rect">
            <a:avLst/>
          </a:prstGeom>
          <a:effectLst>
            <a:glow rad="228600">
              <a:srgbClr val="00B050">
                <a:alpha val="40000"/>
              </a:srgbClr>
            </a:glow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 txBox="1">
            <a:spLocks/>
          </p:cNvSpPr>
          <p:nvPr/>
        </p:nvSpPr>
        <p:spPr>
          <a:xfrm>
            <a:off x="152400" y="152400"/>
            <a:ext cx="8763000" cy="914400"/>
          </a:xfrm>
          <a:prstGeom prst="rect">
            <a:avLst/>
          </a:prstGeom>
          <a:solidFill>
            <a:srgbClr val="D5FBE1"/>
          </a:solidFill>
          <a:ln w="25400" cap="rnd" cmpd="sng" algn="ctr">
            <a:noFill/>
            <a:prstDash val="solid"/>
          </a:ln>
          <a:effectLst>
            <a:glow rad="101600">
              <a:srgbClr val="99F9B9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glow rad="101600">
                    <a:srgbClr val="66FF99">
                      <a:alpha val="60000"/>
                    </a:srgb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Основные направления развития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glow rad="101600">
                    <a:srgbClr val="66FF99">
                      <a:alpha val="60000"/>
                    </a:srgb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на 2009-2010 учебный год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>
                <a:glow rad="101600">
                  <a:srgbClr val="66FF99">
                    <a:alpha val="60000"/>
                  </a:srgb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idx="1"/>
          </p:nvPr>
        </p:nvSpPr>
        <p:spPr>
          <a:xfrm>
            <a:off x="228600" y="1219200"/>
            <a:ext cx="8458200" cy="51816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6600"/>
                </a:solidFill>
              </a:rPr>
              <a:t>      </a:t>
            </a:r>
            <a:endParaRPr lang="ru-RU" dirty="0" smtClean="0">
              <a:solidFill>
                <a:srgbClr val="00660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6600"/>
                </a:solidFill>
              </a:rPr>
              <a:t>продолжение коллективных занятий в рамках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6600"/>
                </a:solidFill>
              </a:rPr>
              <a:t>      не классно-урочной системы и корректировка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6600"/>
                </a:solidFill>
              </a:rPr>
              <a:t>      учебно-воспитательного процесса с учетом опыта предыдущего этапа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6600"/>
                </a:solidFill>
              </a:rPr>
              <a:t>продолжение обучения педагогов, учащихся и родителей основам работы в рамках КСО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6600"/>
                </a:solidFill>
              </a:rPr>
              <a:t>начало активного обучения учащихся начальных разновозрастных учебных групп методикам и технологиям КСО при сохранении  обучения в малокомплектной начальной  школе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6600"/>
                </a:solidFill>
              </a:rPr>
              <a:t>продолжение заполнения базы данных дидактических материалов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6600"/>
                </a:solidFill>
              </a:rPr>
              <a:t>мониторинг и оперативное планирование по итогам  второго года работы по методикам технологии КСО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6600"/>
                </a:solidFill>
              </a:rPr>
              <a:t>продолжение работы по развитию личности обучающихся посредством воспитания толерантности, гражданственности и патриотизма, приобщения к ценностям демократического общества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endParaRPr lang="ru-RU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6600"/>
                </a:solidFill>
              </a:rPr>
              <a:t>    Для организации взаимодействия с социальными партнерами, родителями, выпускниками в 2008 – 2009 учебном году педагоги Иванова С.И. и </a:t>
            </a:r>
            <a:r>
              <a:rPr lang="ru-RU" b="1" dirty="0" err="1" smtClean="0">
                <a:solidFill>
                  <a:srgbClr val="006600"/>
                </a:solidFill>
              </a:rPr>
              <a:t>Клементьев</a:t>
            </a:r>
            <a:r>
              <a:rPr lang="ru-RU" b="1" dirty="0" smtClean="0">
                <a:solidFill>
                  <a:srgbClr val="006600"/>
                </a:solidFill>
              </a:rPr>
              <a:t> А.В. при поддержке директора </a:t>
            </a:r>
            <a:r>
              <a:rPr lang="ru-RU" b="1" dirty="0" err="1" smtClean="0">
                <a:solidFill>
                  <a:srgbClr val="006600"/>
                </a:solidFill>
              </a:rPr>
              <a:t>Танцевой</a:t>
            </a:r>
            <a:r>
              <a:rPr lang="ru-RU" b="1" dirty="0" smtClean="0">
                <a:solidFill>
                  <a:srgbClr val="006600"/>
                </a:solidFill>
              </a:rPr>
              <a:t> Т.И. создали сайт образовательного учреждения  </a:t>
            </a:r>
            <a:r>
              <a:rPr lang="en-US" b="1" dirty="0" smtClean="0">
                <a:solidFill>
                  <a:srgbClr val="006600"/>
                </a:solidFill>
                <a:hlinkClick r:id="rId2"/>
              </a:rPr>
              <a:t>www.pushnoyschool</a:t>
            </a:r>
            <a:r>
              <a:rPr lang="ru-RU" b="1" dirty="0" smtClean="0">
                <a:solidFill>
                  <a:srgbClr val="006600"/>
                </a:solidFill>
                <a:hlinkClick r:id="rId2"/>
              </a:rPr>
              <a:t>.</a:t>
            </a:r>
            <a:r>
              <a:rPr lang="en-US" b="1" dirty="0" err="1" smtClean="0">
                <a:solidFill>
                  <a:srgbClr val="006600"/>
                </a:solidFill>
                <a:hlinkClick r:id="rId2"/>
              </a:rPr>
              <a:t>narod</a:t>
            </a:r>
            <a:r>
              <a:rPr lang="ru-RU" b="1" dirty="0" smtClean="0">
                <a:solidFill>
                  <a:srgbClr val="006600"/>
                </a:solidFill>
                <a:hlinkClick r:id="rId2"/>
              </a:rPr>
              <a:t>.</a:t>
            </a:r>
            <a:r>
              <a:rPr lang="en-US" b="1" dirty="0" err="1" smtClean="0">
                <a:solidFill>
                  <a:srgbClr val="006600"/>
                </a:solidFill>
                <a:hlinkClick r:id="rId2"/>
              </a:rPr>
              <a:t>ru</a:t>
            </a:r>
            <a:r>
              <a:rPr lang="ru-RU" b="1" dirty="0" smtClean="0">
                <a:solidFill>
                  <a:srgbClr val="006600"/>
                </a:solidFill>
              </a:rPr>
              <a:t>. </a:t>
            </a:r>
          </a:p>
          <a:p>
            <a:pPr>
              <a:buNone/>
            </a:pPr>
            <a:r>
              <a:rPr lang="ru-RU" b="1" dirty="0" smtClean="0">
                <a:solidFill>
                  <a:srgbClr val="006600"/>
                </a:solidFill>
              </a:rPr>
              <a:t>    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52400" y="152400"/>
            <a:ext cx="8763000" cy="914400"/>
          </a:xfrm>
          <a:prstGeom prst="rect">
            <a:avLst/>
          </a:prstGeom>
          <a:solidFill>
            <a:srgbClr val="D5FBE1"/>
          </a:solidFill>
          <a:ln w="25400" cap="rnd" cmpd="sng" algn="ctr">
            <a:noFill/>
            <a:prstDash val="solid"/>
          </a:ln>
          <a:effectLst>
            <a:glow rad="101600">
              <a:srgbClr val="99F9B9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glow rad="101600">
                    <a:srgbClr val="66FF99">
                      <a:alpha val="60000"/>
                    </a:srgb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Сайт ОУ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>
                <a:glow rad="101600">
                  <a:srgbClr val="66FF99">
                    <a:alpha val="60000"/>
                  </a:srgb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04800" y="228600"/>
            <a:ext cx="8610600" cy="761999"/>
          </a:xfrm>
          <a:prstGeom prst="rect">
            <a:avLst/>
          </a:prstGeom>
          <a:solidFill>
            <a:srgbClr val="D5FBE1"/>
          </a:solidFill>
          <a:ln w="25400" cap="rnd" cmpd="sng" algn="ctr">
            <a:noFill/>
            <a:prstDash val="solid"/>
          </a:ln>
          <a:effectLst>
            <a:glow rad="101600">
              <a:srgbClr val="99F9B9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800" b="1" dirty="0" smtClean="0">
                <a:solidFill>
                  <a:srgbClr val="006600"/>
                </a:solidFill>
                <a:effectLst>
                  <a:glow rad="101600">
                    <a:srgbClr val="66FF99">
                      <a:alpha val="60000"/>
                    </a:srgbClr>
                  </a:glow>
                </a:effectLst>
              </a:rPr>
              <a:t>Результаты 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>
                  <a:glow rad="101600">
                    <a:srgbClr val="66FF99">
                      <a:alpha val="60000"/>
                    </a:srgb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учебной деятельности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>
                <a:glow rad="101600">
                  <a:srgbClr val="66FF99">
                    <a:alpha val="60000"/>
                  </a:srgb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Содержимое 4"/>
          <p:cNvGraphicFramePr>
            <a:graphicFrameLocks/>
          </p:cNvGraphicFramePr>
          <p:nvPr/>
        </p:nvGraphicFramePr>
        <p:xfrm>
          <a:off x="609600" y="1295400"/>
          <a:ext cx="7848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04800" y="228600"/>
            <a:ext cx="8610600" cy="761999"/>
          </a:xfrm>
          <a:prstGeom prst="rect">
            <a:avLst/>
          </a:prstGeom>
          <a:solidFill>
            <a:srgbClr val="D5FBE1"/>
          </a:solidFill>
          <a:ln w="25400" cap="rnd" cmpd="sng" algn="ctr">
            <a:noFill/>
            <a:prstDash val="solid"/>
          </a:ln>
          <a:effectLst>
            <a:glow rad="101600">
              <a:srgbClr val="99F9B9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800" b="1" dirty="0" smtClean="0">
                <a:solidFill>
                  <a:srgbClr val="006600"/>
                </a:solidFill>
                <a:effectLst>
                  <a:glow rad="101600">
                    <a:srgbClr val="66FF99">
                      <a:alpha val="60000"/>
                    </a:srgbClr>
                  </a:glow>
                </a:effectLst>
              </a:rPr>
              <a:t>Результаты 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>
                  <a:glow rad="101600">
                    <a:srgbClr val="66FF99">
                      <a:alpha val="60000"/>
                    </a:srgb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учебной деятельности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>
                <a:glow rad="101600">
                  <a:srgbClr val="66FF99">
                    <a:alpha val="60000"/>
                  </a:srgb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Содержимое 4"/>
          <p:cNvGraphicFramePr>
            <a:graphicFrameLocks/>
          </p:cNvGraphicFramePr>
          <p:nvPr/>
        </p:nvGraphicFramePr>
        <p:xfrm>
          <a:off x="609600" y="1295400"/>
          <a:ext cx="7848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04800" y="228600"/>
            <a:ext cx="8610600" cy="761999"/>
          </a:xfrm>
          <a:prstGeom prst="rect">
            <a:avLst/>
          </a:prstGeom>
          <a:solidFill>
            <a:srgbClr val="D5FBE1"/>
          </a:solidFill>
          <a:ln w="25400" cap="rnd" cmpd="sng" algn="ctr">
            <a:noFill/>
            <a:prstDash val="solid"/>
          </a:ln>
          <a:effectLst>
            <a:glow rad="101600">
              <a:srgbClr val="99F9B9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3200" b="1" dirty="0" smtClean="0">
                <a:solidFill>
                  <a:srgbClr val="006600"/>
                </a:solidFill>
                <a:effectLst>
                  <a:glow rad="101600">
                    <a:srgbClr val="66FF99">
                      <a:alpha val="60000"/>
                    </a:srgbClr>
                  </a:glow>
                </a:effectLst>
              </a:rPr>
              <a:t>Воспитательная 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>
                  <a:glow rad="101600">
                    <a:srgbClr val="66FF99">
                      <a:alpha val="60000"/>
                    </a:srgb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деятельность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>
                <a:glow rad="101600">
                  <a:srgbClr val="66FF99">
                    <a:alpha val="60000"/>
                  </a:srgb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" y="1447800"/>
            <a:ext cx="2286000" cy="1524000"/>
          </a:xfrm>
          <a:prstGeom prst="rect">
            <a:avLst/>
          </a:prstGeom>
          <a:solidFill>
            <a:srgbClr val="BFF9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6600"/>
                </a:solidFill>
              </a:rPr>
              <a:t>Классы,</a:t>
            </a:r>
          </a:p>
          <a:p>
            <a:pPr algn="ctr"/>
            <a:r>
              <a:rPr lang="ru-RU" b="1" dirty="0" smtClean="0">
                <a:solidFill>
                  <a:srgbClr val="006600"/>
                </a:solidFill>
              </a:rPr>
              <a:t>РВО   </a:t>
            </a:r>
          </a:p>
          <a:p>
            <a:pPr algn="ctr"/>
            <a:r>
              <a:rPr lang="ru-RU" b="1" dirty="0" smtClean="0">
                <a:solidFill>
                  <a:srgbClr val="006600"/>
                </a:solidFill>
              </a:rPr>
              <a:t>постоянного состава,</a:t>
            </a:r>
          </a:p>
          <a:p>
            <a:pPr algn="ctr"/>
            <a:r>
              <a:rPr lang="ru-RU" b="1" dirty="0" smtClean="0">
                <a:solidFill>
                  <a:srgbClr val="006600"/>
                </a:solidFill>
              </a:rPr>
              <a:t>временного состава</a:t>
            </a:r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24600" y="1447800"/>
            <a:ext cx="2286000" cy="1524000"/>
          </a:xfrm>
          <a:prstGeom prst="rect">
            <a:avLst/>
          </a:prstGeom>
          <a:solidFill>
            <a:srgbClr val="BFF9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6600"/>
                </a:solidFill>
              </a:rPr>
              <a:t>РВО   </a:t>
            </a:r>
          </a:p>
          <a:p>
            <a:pPr algn="ctr"/>
            <a:r>
              <a:rPr lang="ru-RU" b="1" dirty="0" smtClean="0">
                <a:solidFill>
                  <a:srgbClr val="006600"/>
                </a:solidFill>
              </a:rPr>
              <a:t>постоянного состава,</a:t>
            </a:r>
          </a:p>
          <a:p>
            <a:pPr algn="ctr"/>
            <a:r>
              <a:rPr lang="ru-RU" b="1" dirty="0" smtClean="0">
                <a:solidFill>
                  <a:srgbClr val="006600"/>
                </a:solidFill>
              </a:rPr>
              <a:t>временного состава</a:t>
            </a:r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7" name="Стрелка вправо с вырезом 6"/>
          <p:cNvSpPr/>
          <p:nvPr/>
        </p:nvSpPr>
        <p:spPr>
          <a:xfrm>
            <a:off x="3429000" y="1447800"/>
            <a:ext cx="2362200" cy="1524000"/>
          </a:xfrm>
          <a:prstGeom prst="notchedRightArrow">
            <a:avLst/>
          </a:prstGeom>
          <a:solidFill>
            <a:srgbClr val="BFF9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E:\Сайт Пушной2\project\images\p27_img_008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3505200"/>
            <a:ext cx="3759200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Righ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6,7 классы Кл.рук. Иванова С.И.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29200" y="3505200"/>
            <a:ext cx="3733801" cy="2800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Lef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638800"/>
          </a:xfrm>
        </p:spPr>
        <p:txBody>
          <a:bodyPr/>
          <a:lstStyle/>
          <a:p>
            <a:pPr algn="ctr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006600"/>
                </a:solidFill>
                <a:cs typeface="Arial" pitchFamily="34" charset="0"/>
              </a:rPr>
              <a:t>«Адаптация опыта создания модели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006600"/>
                </a:solidFill>
                <a:cs typeface="Arial" pitchFamily="34" charset="0"/>
              </a:rPr>
              <a:t>малокомплектной школы с не классно-урочной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006600"/>
                </a:solidFill>
                <a:cs typeface="Arial" pitchFamily="34" charset="0"/>
              </a:rPr>
              <a:t>организацией образовательного процесса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006600"/>
                </a:solidFill>
                <a:cs typeface="Arial" pitchFamily="34" charset="0"/>
              </a:rPr>
              <a:t>в разновозрастных группах учащихся»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006600"/>
                </a:solidFill>
                <a:cs typeface="Arial" pitchFamily="34" charset="0"/>
              </a:rPr>
              <a:t>ОУ – экспериментальная площадка ГОУ РК «ИПКРО»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04800" y="152401"/>
            <a:ext cx="8610600" cy="761999"/>
          </a:xfrm>
          <a:prstGeom prst="rect">
            <a:avLst/>
          </a:prstGeom>
          <a:solidFill>
            <a:srgbClr val="D5FBE1"/>
          </a:solidFill>
          <a:ln w="25400" cap="rnd" cmpd="sng" algn="ctr">
            <a:noFill/>
            <a:prstDash val="solid"/>
          </a:ln>
          <a:effectLst>
            <a:glow rad="101600">
              <a:srgbClr val="99F9B9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rgbClr val="006600"/>
                </a:solidFill>
                <a:effectLst>
                  <a:glow rad="101600">
                    <a:srgbClr val="66FF99">
                      <a:alpha val="60000"/>
                    </a:srgbClr>
                  </a:glow>
                </a:effectLst>
              </a:rPr>
              <a:t>Работа в эксперименте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609600" y="152400"/>
            <a:ext cx="1071570" cy="785842"/>
          </a:xfrm>
          <a:prstGeom prst="rightArrow">
            <a:avLst/>
          </a:prstGeom>
          <a:solidFill>
            <a:srgbClr val="BFF9D1"/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66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КСО</a:t>
            </a:r>
            <a:endParaRPr lang="ru-RU" sz="2800" b="1" dirty="0">
              <a:solidFill>
                <a:srgbClr val="0066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7772400" y="152400"/>
            <a:ext cx="1071570" cy="785842"/>
          </a:xfrm>
          <a:prstGeom prst="rightArrow">
            <a:avLst/>
          </a:prstGeom>
          <a:solidFill>
            <a:srgbClr val="BFF9D1"/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66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КСО</a:t>
            </a:r>
            <a:endParaRPr lang="ru-RU" sz="2800" b="1" dirty="0">
              <a:solidFill>
                <a:srgbClr val="0066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7" name="Picture 4" descr="C:\Documents and Settings\Учитель\Рабочий стол\фото\IMG_021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57199" y="3505200"/>
            <a:ext cx="3861811" cy="2895600"/>
          </a:xfrm>
          <a:prstGeom prst="rect">
            <a:avLst/>
          </a:prstGeom>
          <a:noFill/>
          <a:effectLst>
            <a:glow rad="101600">
              <a:srgbClr val="00B050">
                <a:alpha val="60000"/>
              </a:srgbClr>
            </a:glow>
            <a:softEdge rad="31750"/>
          </a:effectLst>
        </p:spPr>
      </p:pic>
      <p:pic>
        <p:nvPicPr>
          <p:cNvPr id="1026" name="Picture 2" descr="E:\New\Фотки\Монтессори\праздник 20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00600" y="3505200"/>
            <a:ext cx="3894083" cy="2895600"/>
          </a:xfrm>
          <a:prstGeom prst="rect">
            <a:avLst/>
          </a:prstGeom>
          <a:noFill/>
          <a:effectLst>
            <a:glow rad="101600">
              <a:srgbClr val="00B050">
                <a:alpha val="60000"/>
              </a:srgbClr>
            </a:glow>
            <a:softEdge rad="31750"/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90600"/>
            <a:ext cx="8839200" cy="5562600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600" b="1" dirty="0" smtClean="0">
                <a:solidFill>
                  <a:srgbClr val="006600"/>
                </a:solidFill>
              </a:rPr>
              <a:t>Цель инновационной деятельности ОУ –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600" b="1" dirty="0" smtClean="0">
                <a:solidFill>
                  <a:srgbClr val="006600"/>
                </a:solidFill>
                <a:cs typeface="Times New Roman" pitchFamily="18" charset="0"/>
              </a:rPr>
              <a:t>обеспечение доступности качественного образования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600" b="1" dirty="0" smtClean="0">
                <a:solidFill>
                  <a:srgbClr val="006600"/>
                </a:solidFill>
                <a:cs typeface="Times New Roman" pitchFamily="18" charset="0"/>
              </a:rPr>
              <a:t>через использование современных форм и технологий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600" b="1" dirty="0" smtClean="0">
                <a:solidFill>
                  <a:srgbClr val="006600"/>
                </a:solidFill>
                <a:cs typeface="Times New Roman" pitchFamily="18" charset="0"/>
              </a:rPr>
              <a:t>в обучении и воспитании, расширение образовательного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600" b="1" dirty="0" smtClean="0">
                <a:solidFill>
                  <a:srgbClr val="006600"/>
                </a:solidFill>
                <a:cs typeface="Times New Roman" pitchFamily="18" charset="0"/>
              </a:rPr>
              <a:t>пространства, индивидуальные программы и создание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600" b="1" dirty="0" smtClean="0">
                <a:solidFill>
                  <a:srgbClr val="006600"/>
                </a:solidFill>
                <a:cs typeface="Times New Roman" pitchFamily="18" charset="0"/>
              </a:rPr>
              <a:t>модели не классно - урочного типа на основе КСО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600" b="1" dirty="0" smtClean="0">
                <a:solidFill>
                  <a:srgbClr val="006600"/>
                </a:solidFill>
                <a:cs typeface="Times New Roman" pitchFamily="18" charset="0"/>
              </a:rPr>
              <a:t>в разновозрастных группах</a:t>
            </a:r>
          </a:p>
          <a:p>
            <a:pPr algn="ctr">
              <a:spcBef>
                <a:spcPts val="0"/>
              </a:spcBef>
              <a:buNone/>
            </a:pPr>
            <a:endParaRPr lang="ru-RU" sz="2600" b="1" dirty="0" smtClean="0">
              <a:solidFill>
                <a:srgbClr val="006600"/>
              </a:solidFill>
              <a:cs typeface="Times New Roman" pitchFamily="18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ru-RU" sz="2600" b="1" dirty="0" smtClean="0">
                <a:solidFill>
                  <a:srgbClr val="006600"/>
                </a:solidFill>
                <a:cs typeface="Times New Roman" pitchFamily="18" charset="0"/>
              </a:rPr>
              <a:t> создана РВГ 5-8 годов обучения</a:t>
            </a: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ru-RU" sz="2600" b="1" dirty="0" smtClean="0">
                <a:solidFill>
                  <a:srgbClr val="006600"/>
                </a:solidFill>
                <a:cs typeface="Times New Roman" pitchFamily="18" charset="0"/>
              </a:rPr>
              <a:t> создана учительская кооперация</a:t>
            </a: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ru-RU" sz="2600" b="1" dirty="0" smtClean="0">
                <a:solidFill>
                  <a:srgbClr val="006600"/>
                </a:solidFill>
                <a:cs typeface="Times New Roman" pitchFamily="18" charset="0"/>
              </a:rPr>
              <a:t> проводятся «ленты занятий»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04800" y="152401"/>
            <a:ext cx="8610600" cy="761999"/>
          </a:xfrm>
          <a:prstGeom prst="rect">
            <a:avLst/>
          </a:prstGeom>
          <a:solidFill>
            <a:srgbClr val="D5FBE1"/>
          </a:solidFill>
          <a:ln w="25400" cap="rnd" cmpd="sng" algn="ctr">
            <a:noFill/>
            <a:prstDash val="solid"/>
          </a:ln>
          <a:effectLst>
            <a:glow rad="101600">
              <a:srgbClr val="99F9B9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rgbClr val="006600"/>
                </a:solidFill>
                <a:effectLst>
                  <a:glow rad="101600">
                    <a:srgbClr val="66FF99">
                      <a:alpha val="60000"/>
                    </a:srgbClr>
                  </a:glow>
                </a:effectLst>
              </a:rPr>
              <a:t>Работа в эксперименте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609600" y="152400"/>
            <a:ext cx="1071570" cy="785842"/>
          </a:xfrm>
          <a:prstGeom prst="rightArrow">
            <a:avLst/>
          </a:prstGeom>
          <a:solidFill>
            <a:srgbClr val="BFF9D1"/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66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КСО</a:t>
            </a:r>
            <a:endParaRPr lang="ru-RU" sz="2800" b="1" dirty="0">
              <a:solidFill>
                <a:srgbClr val="0066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7772400" y="152400"/>
            <a:ext cx="1071570" cy="785842"/>
          </a:xfrm>
          <a:prstGeom prst="rightArrow">
            <a:avLst/>
          </a:prstGeom>
          <a:solidFill>
            <a:srgbClr val="BFF9D1"/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66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КСО</a:t>
            </a:r>
            <a:endParaRPr lang="ru-RU" sz="2800" b="1" dirty="0">
              <a:solidFill>
                <a:srgbClr val="0066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8" name="Рисунок 7" descr="метод. день 07 007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86400" y="3962400"/>
            <a:ext cx="3357578" cy="2519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00B050">
                <a:alpha val="60000"/>
              </a:srgbClr>
            </a:glow>
            <a:softEdge rad="31750"/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2842</Words>
  <PresentationFormat>Экран (4:3)</PresentationFormat>
  <Paragraphs>582</Paragraphs>
  <Slides>43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Office Theme</vt:lpstr>
      <vt:lpstr>Муниципальное общеобразовательное учреждение Беломорского муниципального района «Пушнинская средняя общеобразовательная школа»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 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ученик</cp:lastModifiedBy>
  <cp:revision>96</cp:revision>
  <dcterms:modified xsi:type="dcterms:W3CDTF">2009-03-04T13:19:03Z</dcterms:modified>
</cp:coreProperties>
</file>